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10287000" cx="18288000"/>
  <p:notesSz cx="6858000" cy="9144000"/>
  <p:embeddedFontLst>
    <p:embeddedFont>
      <p:font typeface="Eczar SemiBold"/>
      <p:regular r:id="rId27"/>
      <p:bold r:id="rId28"/>
    </p:embeddedFont>
    <p:embeddedFont>
      <p:font typeface="Dekko"/>
      <p:regular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0" roundtripDataSignature="AMtx7mhYr3vaA2axawTffe8yaO3XWfxo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EczarSemiBold-bold.fntdata"/><Relationship Id="rId27" Type="http://schemas.openxmlformats.org/officeDocument/2006/relationships/font" Target="fonts/Eczar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Dekk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2" name="Google Shape;28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3" name="Google Shape;30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2" name="Google Shape;32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1" name="Google Shape;34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0" name="Google Shape;36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9" name="Google Shape;37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2" name="Google Shape;39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2" name="Google Shape;41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7" name="Google Shape;42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9" name="Google Shape;45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3" name="Google Shape;49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6" name="Google Shape;50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5" name="Google Shape;16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4" name="Google Shape;19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3" name="Google Shape;22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2" name="Google Shape;24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3" name="Google Shape;26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25.png"/><Relationship Id="rId6" Type="http://schemas.openxmlformats.org/officeDocument/2006/relationships/image" Target="../media/image8.png"/><Relationship Id="rId7" Type="http://schemas.openxmlformats.org/officeDocument/2006/relationships/image" Target="../media/image5.png"/><Relationship Id="rId8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26.png"/><Relationship Id="rId5" Type="http://schemas.openxmlformats.org/officeDocument/2006/relationships/image" Target="../media/image25.png"/><Relationship Id="rId6" Type="http://schemas.openxmlformats.org/officeDocument/2006/relationships/image" Target="../media/image29.png"/><Relationship Id="rId7" Type="http://schemas.openxmlformats.org/officeDocument/2006/relationships/image" Target="../media/image36.png"/><Relationship Id="rId8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25.png"/><Relationship Id="rId6" Type="http://schemas.openxmlformats.org/officeDocument/2006/relationships/image" Target="../media/image40.png"/><Relationship Id="rId7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25.png"/><Relationship Id="rId6" Type="http://schemas.openxmlformats.org/officeDocument/2006/relationships/image" Target="../media/image40.png"/><Relationship Id="rId7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25.png"/><Relationship Id="rId6" Type="http://schemas.openxmlformats.org/officeDocument/2006/relationships/image" Target="../media/image33.png"/><Relationship Id="rId7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25.png"/><Relationship Id="rId6" Type="http://schemas.openxmlformats.org/officeDocument/2006/relationships/image" Target="../media/image33.png"/><Relationship Id="rId7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25.png"/><Relationship Id="rId6" Type="http://schemas.openxmlformats.org/officeDocument/2006/relationships/image" Target="../media/image46.png"/><Relationship Id="rId7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25.png"/><Relationship Id="rId6" Type="http://schemas.openxmlformats.org/officeDocument/2006/relationships/image" Target="../media/image46.png"/><Relationship Id="rId7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Relationship Id="rId5" Type="http://schemas.openxmlformats.org/officeDocument/2006/relationships/image" Target="../media/image25.png"/><Relationship Id="rId6" Type="http://schemas.openxmlformats.org/officeDocument/2006/relationships/image" Target="../media/image35.png"/><Relationship Id="rId7" Type="http://schemas.openxmlformats.org/officeDocument/2006/relationships/image" Target="../media/image45.png"/><Relationship Id="rId8" Type="http://schemas.openxmlformats.org/officeDocument/2006/relationships/image" Target="../media/image4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25.png"/><Relationship Id="rId6" Type="http://schemas.openxmlformats.org/officeDocument/2006/relationships/image" Target="../media/image35.png"/><Relationship Id="rId7" Type="http://schemas.openxmlformats.org/officeDocument/2006/relationships/image" Target="../media/image44.png"/><Relationship Id="rId8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25.png"/><Relationship Id="rId6" Type="http://schemas.openxmlformats.org/officeDocument/2006/relationships/image" Target="../media/image35.png"/><Relationship Id="rId7" Type="http://schemas.openxmlformats.org/officeDocument/2006/relationships/image" Target="../media/image44.png"/><Relationship Id="rId8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25.png"/><Relationship Id="rId6" Type="http://schemas.openxmlformats.org/officeDocument/2006/relationships/image" Target="../media/image6.png"/><Relationship Id="rId7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25.png"/><Relationship Id="rId6" Type="http://schemas.openxmlformats.org/officeDocument/2006/relationships/image" Target="../media/image49.png"/><Relationship Id="rId7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25.png"/><Relationship Id="rId6" Type="http://schemas.openxmlformats.org/officeDocument/2006/relationships/image" Target="../media/image50.png"/><Relationship Id="rId7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11.png"/><Relationship Id="rId13" Type="http://schemas.openxmlformats.org/officeDocument/2006/relationships/image" Target="../media/image9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47.png"/><Relationship Id="rId14" Type="http://schemas.openxmlformats.org/officeDocument/2006/relationships/image" Target="../media/image13.png"/><Relationship Id="rId5" Type="http://schemas.openxmlformats.org/officeDocument/2006/relationships/image" Target="../media/image25.png"/><Relationship Id="rId6" Type="http://schemas.openxmlformats.org/officeDocument/2006/relationships/image" Target="../media/image31.png"/><Relationship Id="rId7" Type="http://schemas.openxmlformats.org/officeDocument/2006/relationships/image" Target="../media/image7.png"/><Relationship Id="rId8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11.png"/><Relationship Id="rId13" Type="http://schemas.openxmlformats.org/officeDocument/2006/relationships/image" Target="../media/image9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47.png"/><Relationship Id="rId14" Type="http://schemas.openxmlformats.org/officeDocument/2006/relationships/image" Target="../media/image13.png"/><Relationship Id="rId5" Type="http://schemas.openxmlformats.org/officeDocument/2006/relationships/image" Target="../media/image25.png"/><Relationship Id="rId6" Type="http://schemas.openxmlformats.org/officeDocument/2006/relationships/image" Target="../media/image31.png"/><Relationship Id="rId7" Type="http://schemas.openxmlformats.org/officeDocument/2006/relationships/image" Target="../media/image7.png"/><Relationship Id="rId8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25.png"/><Relationship Id="rId6" Type="http://schemas.openxmlformats.org/officeDocument/2006/relationships/image" Target="../media/image22.png"/><Relationship Id="rId7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25.png"/><Relationship Id="rId6" Type="http://schemas.openxmlformats.org/officeDocument/2006/relationships/image" Target="../media/image22.png"/><Relationship Id="rId7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Relationship Id="rId5" Type="http://schemas.openxmlformats.org/officeDocument/2006/relationships/image" Target="../media/image25.png"/><Relationship Id="rId6" Type="http://schemas.openxmlformats.org/officeDocument/2006/relationships/image" Target="../media/image29.png"/><Relationship Id="rId7" Type="http://schemas.openxmlformats.org/officeDocument/2006/relationships/image" Target="../media/image36.png"/><Relationship Id="rId8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26.png"/><Relationship Id="rId5" Type="http://schemas.openxmlformats.org/officeDocument/2006/relationships/image" Target="../media/image25.png"/><Relationship Id="rId6" Type="http://schemas.openxmlformats.org/officeDocument/2006/relationships/image" Target="../media/image29.png"/><Relationship Id="rId7" Type="http://schemas.openxmlformats.org/officeDocument/2006/relationships/image" Target="../media/image36.png"/><Relationship Id="rId8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Relationship Id="rId5" Type="http://schemas.openxmlformats.org/officeDocument/2006/relationships/image" Target="../media/image25.png"/><Relationship Id="rId6" Type="http://schemas.openxmlformats.org/officeDocument/2006/relationships/image" Target="../media/image29.png"/><Relationship Id="rId7" Type="http://schemas.openxmlformats.org/officeDocument/2006/relationships/image" Target="../media/image36.png"/><Relationship Id="rId8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45454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"/>
          <p:cNvSpPr/>
          <p:nvPr/>
        </p:nvSpPr>
        <p:spPr>
          <a:xfrm>
            <a:off x="12576446" y="373716"/>
            <a:ext cx="5344096" cy="1590026"/>
          </a:xfrm>
          <a:custGeom>
            <a:rect b="b" l="l" r="r" t="t"/>
            <a:pathLst>
              <a:path extrusionOk="0" h="1590026" w="5344096">
                <a:moveTo>
                  <a:pt x="0" y="0"/>
                </a:moveTo>
                <a:lnTo>
                  <a:pt x="5344096" y="0"/>
                </a:lnTo>
                <a:lnTo>
                  <a:pt x="5344096" y="1590026"/>
                </a:lnTo>
                <a:lnTo>
                  <a:pt x="0" y="15900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"/>
          <p:cNvSpPr/>
          <p:nvPr/>
        </p:nvSpPr>
        <p:spPr>
          <a:xfrm>
            <a:off x="438401" y="8053156"/>
            <a:ext cx="1612758" cy="1709088"/>
          </a:xfrm>
          <a:custGeom>
            <a:rect b="b" l="l" r="r" t="t"/>
            <a:pathLst>
              <a:path extrusionOk="0" h="1709088" w="1612758">
                <a:moveTo>
                  <a:pt x="0" y="0"/>
                </a:moveTo>
                <a:lnTo>
                  <a:pt x="1612757" y="0"/>
                </a:lnTo>
                <a:lnTo>
                  <a:pt x="1612757" y="1709089"/>
                </a:lnTo>
                <a:lnTo>
                  <a:pt x="0" y="1709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"/>
          <p:cNvSpPr/>
          <p:nvPr/>
        </p:nvSpPr>
        <p:spPr>
          <a:xfrm>
            <a:off x="14639970" y="5995756"/>
            <a:ext cx="2842953" cy="4114800"/>
          </a:xfrm>
          <a:custGeom>
            <a:rect b="b" l="l" r="r" t="t"/>
            <a:pathLst>
              <a:path extrusionOk="0" h="4114800" w="2842953">
                <a:moveTo>
                  <a:pt x="0" y="0"/>
                </a:moveTo>
                <a:lnTo>
                  <a:pt x="2842953" y="0"/>
                </a:lnTo>
                <a:lnTo>
                  <a:pt x="28429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"/>
          <p:cNvSpPr/>
          <p:nvPr/>
        </p:nvSpPr>
        <p:spPr>
          <a:xfrm>
            <a:off x="3594641" y="4479690"/>
            <a:ext cx="11862080" cy="3573452"/>
          </a:xfrm>
          <a:custGeom>
            <a:rect b="b" l="l" r="r" t="t"/>
            <a:pathLst>
              <a:path extrusionOk="0" h="3573452" w="11862080">
                <a:moveTo>
                  <a:pt x="0" y="0"/>
                </a:moveTo>
                <a:lnTo>
                  <a:pt x="11862079" y="0"/>
                </a:lnTo>
                <a:lnTo>
                  <a:pt x="11862079" y="3573451"/>
                </a:lnTo>
                <a:lnTo>
                  <a:pt x="0" y="35734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"/>
          <p:cNvSpPr txBox="1"/>
          <p:nvPr/>
        </p:nvSpPr>
        <p:spPr>
          <a:xfrm>
            <a:off x="1028700" y="2575804"/>
            <a:ext cx="16259290" cy="2049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03"/>
              <a:buFont typeface="Arial"/>
              <a:buNone/>
            </a:pPr>
            <a:r>
              <a:rPr b="1" i="0" lang="en-US" sz="14203" u="none" cap="none" strike="noStrike">
                <a:solidFill>
                  <a:srgbClr val="AA000C"/>
                </a:solidFill>
                <a:latin typeface="Eczar SemiBold"/>
                <a:ea typeface="Eczar SemiBold"/>
                <a:cs typeface="Eczar SemiBold"/>
                <a:sym typeface="Eczar SemiBold"/>
              </a:rPr>
              <a:t>3. Horror Writing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2144373" y="450577"/>
            <a:ext cx="62082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76"/>
              <a:buFont typeface="Arial"/>
              <a:buNone/>
            </a:pPr>
            <a:r>
              <a:rPr lang="en-US" sz="7576">
                <a:latin typeface="Dekko"/>
                <a:ea typeface="Dekko"/>
                <a:cs typeface="Dekko"/>
                <a:sym typeface="Dekko"/>
              </a:rPr>
              <a:t>B1 English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45454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0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5" name="Google Shape;285;p10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6" name="Google Shape;286;p10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7" name="Google Shape;287;p10"/>
          <p:cNvSpPr/>
          <p:nvPr/>
        </p:nvSpPr>
        <p:spPr>
          <a:xfrm>
            <a:off x="438401" y="8053156"/>
            <a:ext cx="1612758" cy="1709088"/>
          </a:xfrm>
          <a:custGeom>
            <a:rect b="b" l="l" r="r" t="t"/>
            <a:pathLst>
              <a:path extrusionOk="0" h="1709088" w="1612758">
                <a:moveTo>
                  <a:pt x="0" y="0"/>
                </a:moveTo>
                <a:lnTo>
                  <a:pt x="1612757" y="0"/>
                </a:lnTo>
                <a:lnTo>
                  <a:pt x="1612757" y="1709089"/>
                </a:lnTo>
                <a:lnTo>
                  <a:pt x="0" y="1709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8" name="Google Shape;288;p10"/>
          <p:cNvSpPr/>
          <p:nvPr/>
        </p:nvSpPr>
        <p:spPr>
          <a:xfrm>
            <a:off x="13864245" y="3824943"/>
            <a:ext cx="1694254" cy="2596558"/>
          </a:xfrm>
          <a:custGeom>
            <a:rect b="b" l="l" r="r" t="t"/>
            <a:pathLst>
              <a:path extrusionOk="0" h="2596558" w="1694254">
                <a:moveTo>
                  <a:pt x="0" y="0"/>
                </a:moveTo>
                <a:lnTo>
                  <a:pt x="1694254" y="0"/>
                </a:lnTo>
                <a:lnTo>
                  <a:pt x="1694254" y="2596558"/>
                </a:lnTo>
                <a:lnTo>
                  <a:pt x="0" y="25965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9" name="Google Shape;289;p10"/>
          <p:cNvSpPr/>
          <p:nvPr/>
        </p:nvSpPr>
        <p:spPr>
          <a:xfrm>
            <a:off x="8087536" y="3824943"/>
            <a:ext cx="2004748" cy="2744664"/>
          </a:xfrm>
          <a:custGeom>
            <a:rect b="b" l="l" r="r" t="t"/>
            <a:pathLst>
              <a:path extrusionOk="0" h="2744664" w="2004748">
                <a:moveTo>
                  <a:pt x="0" y="0"/>
                </a:moveTo>
                <a:lnTo>
                  <a:pt x="2004749" y="0"/>
                </a:lnTo>
                <a:lnTo>
                  <a:pt x="2004749" y="2744664"/>
                </a:lnTo>
                <a:lnTo>
                  <a:pt x="0" y="27446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0" name="Google Shape;290;p10"/>
          <p:cNvSpPr/>
          <p:nvPr/>
        </p:nvSpPr>
        <p:spPr>
          <a:xfrm>
            <a:off x="2827397" y="3764760"/>
            <a:ext cx="1594866" cy="2865030"/>
          </a:xfrm>
          <a:custGeom>
            <a:rect b="b" l="l" r="r" t="t"/>
            <a:pathLst>
              <a:path extrusionOk="0" h="2865030" w="1594866">
                <a:moveTo>
                  <a:pt x="0" y="0"/>
                </a:moveTo>
                <a:lnTo>
                  <a:pt x="1594866" y="0"/>
                </a:lnTo>
                <a:lnTo>
                  <a:pt x="1594866" y="2865030"/>
                </a:lnTo>
                <a:lnTo>
                  <a:pt x="0" y="28650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1" name="Google Shape;291;p10"/>
          <p:cNvSpPr txBox="1"/>
          <p:nvPr/>
        </p:nvSpPr>
        <p:spPr>
          <a:xfrm>
            <a:off x="11010170" y="3083644"/>
            <a:ext cx="3784460" cy="15206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Haunted house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0"/>
          <p:cNvSpPr txBox="1"/>
          <p:nvPr/>
        </p:nvSpPr>
        <p:spPr>
          <a:xfrm>
            <a:off x="6362309" y="8256685"/>
            <a:ext cx="3784460" cy="768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Graveyard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0"/>
          <p:cNvSpPr txBox="1"/>
          <p:nvPr/>
        </p:nvSpPr>
        <p:spPr>
          <a:xfrm>
            <a:off x="2746808" y="1076325"/>
            <a:ext cx="11323616" cy="1708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AA000C"/>
                </a:solidFill>
                <a:latin typeface="Dekko"/>
                <a:ea typeface="Dekko"/>
                <a:cs typeface="Dekko"/>
                <a:sym typeface="Dekko"/>
              </a:rPr>
              <a:t>Which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</a:t>
            </a:r>
            <a:r>
              <a:rPr b="0" i="0" lang="en-US" sz="6000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adjective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describes </a:t>
            </a:r>
            <a:r>
              <a:rPr b="0" i="0" lang="en-US" sz="6000" u="none" cap="none" strike="noStrike">
                <a:solidFill>
                  <a:srgbClr val="307E7F"/>
                </a:solidFill>
                <a:latin typeface="Dekko"/>
                <a:ea typeface="Dekko"/>
                <a:cs typeface="Dekko"/>
                <a:sym typeface="Dekko"/>
              </a:rPr>
              <a:t>personality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? Vote now! 1, 2 or 3?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0"/>
          <p:cNvSpPr txBox="1"/>
          <p:nvPr/>
        </p:nvSpPr>
        <p:spPr>
          <a:xfrm>
            <a:off x="13021076" y="240366"/>
            <a:ext cx="6171237" cy="1211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33"/>
              <a:buFont typeface="Arial"/>
              <a:buNone/>
            </a:pPr>
            <a:r>
              <a:rPr b="0" i="0" lang="en-US" sz="71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Check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0"/>
          <p:cNvSpPr txBox="1"/>
          <p:nvPr/>
        </p:nvSpPr>
        <p:spPr>
          <a:xfrm>
            <a:off x="2051158" y="6996804"/>
            <a:ext cx="3595081" cy="72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sharp teeth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0"/>
          <p:cNvSpPr txBox="1"/>
          <p:nvPr/>
        </p:nvSpPr>
        <p:spPr>
          <a:xfrm>
            <a:off x="12888659" y="6996804"/>
            <a:ext cx="3645425" cy="72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scary looking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0"/>
          <p:cNvSpPr txBox="1"/>
          <p:nvPr/>
        </p:nvSpPr>
        <p:spPr>
          <a:xfrm>
            <a:off x="7765997" y="6996804"/>
            <a:ext cx="2756005" cy="72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scary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0"/>
          <p:cNvSpPr/>
          <p:nvPr/>
        </p:nvSpPr>
        <p:spPr>
          <a:xfrm>
            <a:off x="8536970" y="7757239"/>
            <a:ext cx="1105881" cy="1150461"/>
          </a:xfrm>
          <a:custGeom>
            <a:rect b="b" l="l" r="r" t="t"/>
            <a:pathLst>
              <a:path extrusionOk="0" h="1150461" w="1105881">
                <a:moveTo>
                  <a:pt x="0" y="0"/>
                </a:moveTo>
                <a:lnTo>
                  <a:pt x="1105881" y="0"/>
                </a:lnTo>
                <a:lnTo>
                  <a:pt x="1105881" y="1150461"/>
                </a:lnTo>
                <a:lnTo>
                  <a:pt x="0" y="11504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9" name="Google Shape;299;p10"/>
          <p:cNvSpPr txBox="1"/>
          <p:nvPr/>
        </p:nvSpPr>
        <p:spPr>
          <a:xfrm>
            <a:off x="9642851" y="8152867"/>
            <a:ext cx="7337357" cy="72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307E7F"/>
                </a:solidFill>
                <a:latin typeface="Dekko"/>
                <a:ea typeface="Dekko"/>
                <a:cs typeface="Dekko"/>
                <a:sym typeface="Dekko"/>
              </a:rPr>
              <a:t>The monster was so scary!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0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45454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1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6" name="Google Shape;306;p11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7" name="Google Shape;307;p11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8" name="Google Shape;308;p11"/>
          <p:cNvSpPr/>
          <p:nvPr/>
        </p:nvSpPr>
        <p:spPr>
          <a:xfrm>
            <a:off x="438401" y="8053156"/>
            <a:ext cx="1612758" cy="1709088"/>
          </a:xfrm>
          <a:custGeom>
            <a:rect b="b" l="l" r="r" t="t"/>
            <a:pathLst>
              <a:path extrusionOk="0" h="1709088" w="1612758">
                <a:moveTo>
                  <a:pt x="0" y="0"/>
                </a:moveTo>
                <a:lnTo>
                  <a:pt x="1612757" y="0"/>
                </a:lnTo>
                <a:lnTo>
                  <a:pt x="1612757" y="1709089"/>
                </a:lnTo>
                <a:lnTo>
                  <a:pt x="0" y="1709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9" name="Google Shape;309;p11"/>
          <p:cNvSpPr/>
          <p:nvPr/>
        </p:nvSpPr>
        <p:spPr>
          <a:xfrm>
            <a:off x="2545781" y="3023062"/>
            <a:ext cx="5862835" cy="6020883"/>
          </a:xfrm>
          <a:custGeom>
            <a:rect b="b" l="l" r="r" t="t"/>
            <a:pathLst>
              <a:path extrusionOk="0" h="6020883" w="5862835">
                <a:moveTo>
                  <a:pt x="0" y="0"/>
                </a:moveTo>
                <a:lnTo>
                  <a:pt x="5862835" y="0"/>
                </a:lnTo>
                <a:lnTo>
                  <a:pt x="5862835" y="6020883"/>
                </a:lnTo>
                <a:lnTo>
                  <a:pt x="0" y="60208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0" name="Google Shape;310;p11"/>
          <p:cNvSpPr txBox="1"/>
          <p:nvPr/>
        </p:nvSpPr>
        <p:spPr>
          <a:xfrm>
            <a:off x="2746808" y="1076325"/>
            <a:ext cx="11323616" cy="1708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AA000C"/>
                </a:solidFill>
                <a:latin typeface="Dekko"/>
                <a:ea typeface="Dekko"/>
                <a:cs typeface="Dekko"/>
                <a:sym typeface="Dekko"/>
              </a:rPr>
              <a:t>Describe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this </a:t>
            </a:r>
            <a:r>
              <a:rPr b="0" i="0" lang="en-US" sz="6000" u="none" cap="none" strike="noStrike">
                <a:solidFill>
                  <a:srgbClr val="307E7F"/>
                </a:solidFill>
                <a:latin typeface="Dekko"/>
                <a:ea typeface="Dekko"/>
                <a:cs typeface="Dekko"/>
                <a:sym typeface="Dekko"/>
              </a:rPr>
              <a:t>character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. </a:t>
            </a:r>
            <a:r>
              <a:rPr b="0" i="0" lang="en-US" sz="6000" u="none" cap="none" strike="noStrike">
                <a:solidFill>
                  <a:srgbClr val="AA000C"/>
                </a:solidFill>
                <a:latin typeface="Dekko"/>
                <a:ea typeface="Dekko"/>
                <a:cs typeface="Dekko"/>
                <a:sym typeface="Dekko"/>
              </a:rPr>
              <a:t>Choose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the </a:t>
            </a:r>
            <a:r>
              <a:rPr b="0" i="0" lang="en-US" sz="6000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correct 3 adjectives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1"/>
          <p:cNvSpPr txBox="1"/>
          <p:nvPr/>
        </p:nvSpPr>
        <p:spPr>
          <a:xfrm>
            <a:off x="13021076" y="240366"/>
            <a:ext cx="6171237" cy="1211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33"/>
              <a:buFont typeface="Arial"/>
              <a:buNone/>
            </a:pPr>
            <a:r>
              <a:rPr b="0" i="0" lang="en-US" sz="71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Activity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1"/>
          <p:cNvSpPr txBox="1"/>
          <p:nvPr/>
        </p:nvSpPr>
        <p:spPr>
          <a:xfrm>
            <a:off x="8717109" y="3341429"/>
            <a:ext cx="8318305" cy="25565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The werewolf is ................... and ................ with .................... teeth.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1"/>
          <p:cNvSpPr txBox="1"/>
          <p:nvPr/>
        </p:nvSpPr>
        <p:spPr>
          <a:xfrm>
            <a:off x="7572017" y="7507410"/>
            <a:ext cx="4117160" cy="7481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5200" u="none" cap="none" strike="noStrike">
                <a:solidFill>
                  <a:srgbClr val="506BD7"/>
                </a:solidFill>
                <a:latin typeface="Dekko"/>
                <a:ea typeface="Dekko"/>
                <a:cs typeface="Dekko"/>
                <a:sym typeface="Dekko"/>
              </a:rPr>
              <a:t>skinny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1"/>
          <p:cNvSpPr txBox="1"/>
          <p:nvPr/>
        </p:nvSpPr>
        <p:spPr>
          <a:xfrm>
            <a:off x="7572017" y="8295788"/>
            <a:ext cx="4117160" cy="7481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5200" u="none" cap="none" strike="noStrike">
                <a:solidFill>
                  <a:srgbClr val="506BD7"/>
                </a:solidFill>
                <a:latin typeface="Dekko"/>
                <a:ea typeface="Dekko"/>
                <a:cs typeface="Dekko"/>
                <a:sym typeface="Dekko"/>
              </a:rPr>
              <a:t>muscular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1"/>
          <p:cNvSpPr txBox="1"/>
          <p:nvPr/>
        </p:nvSpPr>
        <p:spPr>
          <a:xfrm>
            <a:off x="10279799" y="7507410"/>
            <a:ext cx="4117160" cy="7481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5200" u="none" cap="none" strike="noStrike">
                <a:solidFill>
                  <a:srgbClr val="506BD7"/>
                </a:solidFill>
                <a:latin typeface="Dekko"/>
                <a:ea typeface="Dekko"/>
                <a:cs typeface="Dekko"/>
                <a:sym typeface="Dekko"/>
              </a:rPr>
              <a:t>Sharp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1"/>
          <p:cNvSpPr txBox="1"/>
          <p:nvPr/>
        </p:nvSpPr>
        <p:spPr>
          <a:xfrm>
            <a:off x="10535605" y="8295788"/>
            <a:ext cx="4117160" cy="7481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5200" u="none" cap="none" strike="noStrike">
                <a:solidFill>
                  <a:srgbClr val="506BD7"/>
                </a:solidFill>
                <a:latin typeface="Dekko"/>
                <a:ea typeface="Dekko"/>
                <a:cs typeface="Dekko"/>
                <a:sym typeface="Dekko"/>
              </a:rPr>
              <a:t>fat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1"/>
          <p:cNvSpPr txBox="1"/>
          <p:nvPr/>
        </p:nvSpPr>
        <p:spPr>
          <a:xfrm>
            <a:off x="12464199" y="7507410"/>
            <a:ext cx="4117160" cy="7481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5200" u="none" cap="none" strike="noStrike">
                <a:solidFill>
                  <a:srgbClr val="506BD7"/>
                </a:solidFill>
                <a:latin typeface="Dekko"/>
                <a:ea typeface="Dekko"/>
                <a:cs typeface="Dekko"/>
                <a:sym typeface="Dekko"/>
              </a:rPr>
              <a:t>hairy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1"/>
          <p:cNvSpPr txBox="1"/>
          <p:nvPr/>
        </p:nvSpPr>
        <p:spPr>
          <a:xfrm>
            <a:off x="13803382" y="8295788"/>
            <a:ext cx="4117160" cy="7481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5200" u="none" cap="none" strike="noStrike">
                <a:solidFill>
                  <a:srgbClr val="506BD7"/>
                </a:solidFill>
                <a:latin typeface="Dekko"/>
                <a:ea typeface="Dekko"/>
                <a:cs typeface="Dekko"/>
                <a:sym typeface="Dekko"/>
              </a:rPr>
              <a:t>bony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1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45454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2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5" name="Google Shape;325;p12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6" name="Google Shape;326;p12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7" name="Google Shape;327;p12"/>
          <p:cNvSpPr/>
          <p:nvPr/>
        </p:nvSpPr>
        <p:spPr>
          <a:xfrm>
            <a:off x="438401" y="8053156"/>
            <a:ext cx="1612758" cy="1709088"/>
          </a:xfrm>
          <a:custGeom>
            <a:rect b="b" l="l" r="r" t="t"/>
            <a:pathLst>
              <a:path extrusionOk="0" h="1709088" w="1612758">
                <a:moveTo>
                  <a:pt x="0" y="0"/>
                </a:moveTo>
                <a:lnTo>
                  <a:pt x="1612757" y="0"/>
                </a:lnTo>
                <a:lnTo>
                  <a:pt x="1612757" y="1709089"/>
                </a:lnTo>
                <a:lnTo>
                  <a:pt x="0" y="1709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8" name="Google Shape;328;p12"/>
          <p:cNvSpPr/>
          <p:nvPr/>
        </p:nvSpPr>
        <p:spPr>
          <a:xfrm>
            <a:off x="2545781" y="3023062"/>
            <a:ext cx="5862835" cy="6020883"/>
          </a:xfrm>
          <a:custGeom>
            <a:rect b="b" l="l" r="r" t="t"/>
            <a:pathLst>
              <a:path extrusionOk="0" h="6020883" w="5862835">
                <a:moveTo>
                  <a:pt x="0" y="0"/>
                </a:moveTo>
                <a:lnTo>
                  <a:pt x="5862835" y="0"/>
                </a:lnTo>
                <a:lnTo>
                  <a:pt x="5862835" y="6020883"/>
                </a:lnTo>
                <a:lnTo>
                  <a:pt x="0" y="60208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9" name="Google Shape;329;p12"/>
          <p:cNvSpPr txBox="1"/>
          <p:nvPr/>
        </p:nvSpPr>
        <p:spPr>
          <a:xfrm>
            <a:off x="2746808" y="1076325"/>
            <a:ext cx="11323616" cy="1708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AA000C"/>
                </a:solidFill>
                <a:latin typeface="Dekko"/>
                <a:ea typeface="Dekko"/>
                <a:cs typeface="Dekko"/>
                <a:sym typeface="Dekko"/>
              </a:rPr>
              <a:t>Describe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this </a:t>
            </a:r>
            <a:r>
              <a:rPr b="0" i="0" lang="en-US" sz="6000" u="none" cap="none" strike="noStrike">
                <a:solidFill>
                  <a:srgbClr val="307E7F"/>
                </a:solidFill>
                <a:latin typeface="Dekko"/>
                <a:ea typeface="Dekko"/>
                <a:cs typeface="Dekko"/>
                <a:sym typeface="Dekko"/>
              </a:rPr>
              <a:t>character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. </a:t>
            </a:r>
            <a:r>
              <a:rPr b="0" i="0" lang="en-US" sz="6000" u="none" cap="none" strike="noStrike">
                <a:solidFill>
                  <a:srgbClr val="AA000C"/>
                </a:solidFill>
                <a:latin typeface="Dekko"/>
                <a:ea typeface="Dekko"/>
                <a:cs typeface="Dekko"/>
                <a:sym typeface="Dekko"/>
              </a:rPr>
              <a:t>Choose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the </a:t>
            </a:r>
            <a:r>
              <a:rPr b="0" i="0" lang="en-US" sz="6000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correct 3 adjectives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2"/>
          <p:cNvSpPr txBox="1"/>
          <p:nvPr/>
        </p:nvSpPr>
        <p:spPr>
          <a:xfrm>
            <a:off x="13021076" y="240366"/>
            <a:ext cx="6171237" cy="1211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33"/>
              <a:buFont typeface="Arial"/>
              <a:buNone/>
            </a:pPr>
            <a:r>
              <a:rPr b="0" i="0" lang="en-US" sz="71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Activity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2"/>
          <p:cNvSpPr txBox="1"/>
          <p:nvPr/>
        </p:nvSpPr>
        <p:spPr>
          <a:xfrm>
            <a:off x="8717109" y="3341429"/>
            <a:ext cx="8318305" cy="25565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The werewolf is ................... and ................ with .................... teeth.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2"/>
          <p:cNvSpPr txBox="1"/>
          <p:nvPr/>
        </p:nvSpPr>
        <p:spPr>
          <a:xfrm>
            <a:off x="7708622" y="7509530"/>
            <a:ext cx="4117160" cy="7481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5200" u="none" cap="none" strike="noStrike">
                <a:solidFill>
                  <a:srgbClr val="506BD7"/>
                </a:solidFill>
                <a:latin typeface="Dekko"/>
                <a:ea typeface="Dekko"/>
                <a:cs typeface="Dekko"/>
                <a:sym typeface="Dekko"/>
              </a:rPr>
              <a:t>skinny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2"/>
          <p:cNvSpPr txBox="1"/>
          <p:nvPr/>
        </p:nvSpPr>
        <p:spPr>
          <a:xfrm>
            <a:off x="12876262" y="3201772"/>
            <a:ext cx="4117160" cy="7481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5200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muscular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2"/>
          <p:cNvSpPr txBox="1"/>
          <p:nvPr/>
        </p:nvSpPr>
        <p:spPr>
          <a:xfrm>
            <a:off x="12918254" y="4106158"/>
            <a:ext cx="4117160" cy="7481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5200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Sharp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2"/>
          <p:cNvSpPr txBox="1"/>
          <p:nvPr/>
        </p:nvSpPr>
        <p:spPr>
          <a:xfrm>
            <a:off x="10535605" y="8295788"/>
            <a:ext cx="4117160" cy="7481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5200" u="none" cap="none" strike="noStrike">
                <a:solidFill>
                  <a:srgbClr val="506BD7"/>
                </a:solidFill>
                <a:latin typeface="Dekko"/>
                <a:ea typeface="Dekko"/>
                <a:cs typeface="Dekko"/>
                <a:sym typeface="Dekko"/>
              </a:rPr>
              <a:t>fat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2"/>
          <p:cNvSpPr txBox="1"/>
          <p:nvPr/>
        </p:nvSpPr>
        <p:spPr>
          <a:xfrm>
            <a:off x="8903916" y="4106158"/>
            <a:ext cx="4117160" cy="7481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5200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hairy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2"/>
          <p:cNvSpPr txBox="1"/>
          <p:nvPr/>
        </p:nvSpPr>
        <p:spPr>
          <a:xfrm>
            <a:off x="13803382" y="8295788"/>
            <a:ext cx="4117160" cy="7481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5200" u="none" cap="none" strike="noStrike">
                <a:solidFill>
                  <a:srgbClr val="506BD7"/>
                </a:solidFill>
                <a:latin typeface="Dekko"/>
                <a:ea typeface="Dekko"/>
                <a:cs typeface="Dekko"/>
                <a:sym typeface="Dekko"/>
              </a:rPr>
              <a:t>bony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2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45454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4" name="Google Shape;344;p13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5" name="Google Shape;345;p13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6" name="Google Shape;346;p13"/>
          <p:cNvSpPr/>
          <p:nvPr/>
        </p:nvSpPr>
        <p:spPr>
          <a:xfrm>
            <a:off x="438401" y="8053156"/>
            <a:ext cx="1612758" cy="1709088"/>
          </a:xfrm>
          <a:custGeom>
            <a:rect b="b" l="l" r="r" t="t"/>
            <a:pathLst>
              <a:path extrusionOk="0" h="1709088" w="1612758">
                <a:moveTo>
                  <a:pt x="0" y="0"/>
                </a:moveTo>
                <a:lnTo>
                  <a:pt x="1612757" y="0"/>
                </a:lnTo>
                <a:lnTo>
                  <a:pt x="1612757" y="1709089"/>
                </a:lnTo>
                <a:lnTo>
                  <a:pt x="0" y="1709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7" name="Google Shape;347;p13"/>
          <p:cNvSpPr txBox="1"/>
          <p:nvPr/>
        </p:nvSpPr>
        <p:spPr>
          <a:xfrm>
            <a:off x="2746808" y="1076325"/>
            <a:ext cx="11323616" cy="1708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AA000C"/>
                </a:solidFill>
                <a:latin typeface="Dekko"/>
                <a:ea typeface="Dekko"/>
                <a:cs typeface="Dekko"/>
                <a:sym typeface="Dekko"/>
              </a:rPr>
              <a:t>Describe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this </a:t>
            </a:r>
            <a:r>
              <a:rPr b="0" i="0" lang="en-US" sz="6000" u="none" cap="none" strike="noStrike">
                <a:solidFill>
                  <a:srgbClr val="307E7F"/>
                </a:solidFill>
                <a:latin typeface="Dekko"/>
                <a:ea typeface="Dekko"/>
                <a:cs typeface="Dekko"/>
                <a:sym typeface="Dekko"/>
              </a:rPr>
              <a:t>character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. </a:t>
            </a:r>
            <a:r>
              <a:rPr b="0" i="0" lang="en-US" sz="6000" u="none" cap="none" strike="noStrike">
                <a:solidFill>
                  <a:srgbClr val="AA000C"/>
                </a:solidFill>
                <a:latin typeface="Dekko"/>
                <a:ea typeface="Dekko"/>
                <a:cs typeface="Dekko"/>
                <a:sym typeface="Dekko"/>
              </a:rPr>
              <a:t>Choose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the </a:t>
            </a:r>
            <a:r>
              <a:rPr b="0" i="0" lang="en-US" sz="6000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correct 3 adjectives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3"/>
          <p:cNvSpPr txBox="1"/>
          <p:nvPr/>
        </p:nvSpPr>
        <p:spPr>
          <a:xfrm>
            <a:off x="13021076" y="240366"/>
            <a:ext cx="6171237" cy="1211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33"/>
              <a:buFont typeface="Arial"/>
              <a:buNone/>
            </a:pPr>
            <a:r>
              <a:rPr b="0" i="0" lang="en-US" sz="71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Activity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3"/>
          <p:cNvSpPr txBox="1"/>
          <p:nvPr/>
        </p:nvSpPr>
        <p:spPr>
          <a:xfrm>
            <a:off x="8717109" y="3341429"/>
            <a:ext cx="8318305" cy="25565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The monster is ................... and ................ with .................... skin.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3"/>
          <p:cNvSpPr txBox="1"/>
          <p:nvPr/>
        </p:nvSpPr>
        <p:spPr>
          <a:xfrm>
            <a:off x="6658529" y="7507410"/>
            <a:ext cx="4117160" cy="7481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5200" u="none" cap="none" strike="noStrike">
                <a:solidFill>
                  <a:srgbClr val="506BD7"/>
                </a:solidFill>
                <a:latin typeface="Dekko"/>
                <a:ea typeface="Dekko"/>
                <a:cs typeface="Dekko"/>
                <a:sym typeface="Dekko"/>
              </a:rPr>
              <a:t>scary-looking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3"/>
          <p:cNvSpPr txBox="1"/>
          <p:nvPr/>
        </p:nvSpPr>
        <p:spPr>
          <a:xfrm>
            <a:off x="6854840" y="8295788"/>
            <a:ext cx="4117160" cy="7481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5200" u="none" cap="none" strike="noStrike">
                <a:solidFill>
                  <a:srgbClr val="506BD7"/>
                </a:solidFill>
                <a:latin typeface="Dekko"/>
                <a:ea typeface="Dekko"/>
                <a:cs typeface="Dekko"/>
                <a:sym typeface="Dekko"/>
              </a:rPr>
              <a:t>ugly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3"/>
          <p:cNvSpPr txBox="1"/>
          <p:nvPr/>
        </p:nvSpPr>
        <p:spPr>
          <a:xfrm>
            <a:off x="10279799" y="7507410"/>
            <a:ext cx="4117160" cy="7481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5200" u="none" cap="none" strike="noStrike">
                <a:solidFill>
                  <a:srgbClr val="506BD7"/>
                </a:solidFill>
                <a:latin typeface="Dekko"/>
                <a:ea typeface="Dekko"/>
                <a:cs typeface="Dekko"/>
                <a:sym typeface="Dekko"/>
              </a:rPr>
              <a:t>Sharp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3"/>
          <p:cNvSpPr txBox="1"/>
          <p:nvPr/>
        </p:nvSpPr>
        <p:spPr>
          <a:xfrm>
            <a:off x="10279799" y="8295788"/>
            <a:ext cx="4117160" cy="7481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5200" u="none" cap="none" strike="noStrike">
                <a:solidFill>
                  <a:srgbClr val="506BD7"/>
                </a:solidFill>
                <a:latin typeface="Dekko"/>
                <a:ea typeface="Dekko"/>
                <a:cs typeface="Dekko"/>
                <a:sym typeface="Dekko"/>
              </a:rPr>
              <a:t>fat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3"/>
          <p:cNvSpPr txBox="1"/>
          <p:nvPr/>
        </p:nvSpPr>
        <p:spPr>
          <a:xfrm>
            <a:off x="13803382" y="7507410"/>
            <a:ext cx="4117160" cy="7481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5200" u="none" cap="none" strike="noStrike">
                <a:solidFill>
                  <a:srgbClr val="506BD7"/>
                </a:solidFill>
                <a:latin typeface="Dekko"/>
                <a:ea typeface="Dekko"/>
                <a:cs typeface="Dekko"/>
                <a:sym typeface="Dekko"/>
              </a:rPr>
              <a:t>green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3"/>
          <p:cNvSpPr txBox="1"/>
          <p:nvPr/>
        </p:nvSpPr>
        <p:spPr>
          <a:xfrm>
            <a:off x="13803382" y="8295788"/>
            <a:ext cx="4117160" cy="7481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5200" u="none" cap="none" strike="noStrike">
                <a:solidFill>
                  <a:srgbClr val="506BD7"/>
                </a:solidFill>
                <a:latin typeface="Dekko"/>
                <a:ea typeface="Dekko"/>
                <a:cs typeface="Dekko"/>
                <a:sym typeface="Dekko"/>
              </a:rPr>
              <a:t>bony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3"/>
          <p:cNvSpPr/>
          <p:nvPr/>
        </p:nvSpPr>
        <p:spPr>
          <a:xfrm>
            <a:off x="3732823" y="3045544"/>
            <a:ext cx="2740558" cy="5862156"/>
          </a:xfrm>
          <a:custGeom>
            <a:rect b="b" l="l" r="r" t="t"/>
            <a:pathLst>
              <a:path extrusionOk="0" h="5862156" w="2740558">
                <a:moveTo>
                  <a:pt x="0" y="0"/>
                </a:moveTo>
                <a:lnTo>
                  <a:pt x="2740558" y="0"/>
                </a:lnTo>
                <a:lnTo>
                  <a:pt x="2740558" y="5862156"/>
                </a:lnTo>
                <a:lnTo>
                  <a:pt x="0" y="58621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7" name="Google Shape;357;p13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45454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4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3" name="Google Shape;363;p14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4" name="Google Shape;364;p14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5" name="Google Shape;365;p14"/>
          <p:cNvSpPr/>
          <p:nvPr/>
        </p:nvSpPr>
        <p:spPr>
          <a:xfrm>
            <a:off x="438401" y="8053156"/>
            <a:ext cx="1612758" cy="1709088"/>
          </a:xfrm>
          <a:custGeom>
            <a:rect b="b" l="l" r="r" t="t"/>
            <a:pathLst>
              <a:path extrusionOk="0" h="1709088" w="1612758">
                <a:moveTo>
                  <a:pt x="0" y="0"/>
                </a:moveTo>
                <a:lnTo>
                  <a:pt x="1612757" y="0"/>
                </a:lnTo>
                <a:lnTo>
                  <a:pt x="1612757" y="1709089"/>
                </a:lnTo>
                <a:lnTo>
                  <a:pt x="0" y="1709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6" name="Google Shape;366;p14"/>
          <p:cNvSpPr txBox="1"/>
          <p:nvPr/>
        </p:nvSpPr>
        <p:spPr>
          <a:xfrm>
            <a:off x="2746808" y="1076325"/>
            <a:ext cx="11323616" cy="1708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AA000C"/>
                </a:solidFill>
                <a:latin typeface="Dekko"/>
                <a:ea typeface="Dekko"/>
                <a:cs typeface="Dekko"/>
                <a:sym typeface="Dekko"/>
              </a:rPr>
              <a:t>Describe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this </a:t>
            </a:r>
            <a:r>
              <a:rPr b="0" i="0" lang="en-US" sz="6000" u="none" cap="none" strike="noStrike">
                <a:solidFill>
                  <a:srgbClr val="307E7F"/>
                </a:solidFill>
                <a:latin typeface="Dekko"/>
                <a:ea typeface="Dekko"/>
                <a:cs typeface="Dekko"/>
                <a:sym typeface="Dekko"/>
              </a:rPr>
              <a:t>character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. </a:t>
            </a:r>
            <a:r>
              <a:rPr b="0" i="0" lang="en-US" sz="6000" u="none" cap="none" strike="noStrike">
                <a:solidFill>
                  <a:srgbClr val="AA000C"/>
                </a:solidFill>
                <a:latin typeface="Dekko"/>
                <a:ea typeface="Dekko"/>
                <a:cs typeface="Dekko"/>
                <a:sym typeface="Dekko"/>
              </a:rPr>
              <a:t>Choose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the </a:t>
            </a:r>
            <a:r>
              <a:rPr b="0" i="0" lang="en-US" sz="6000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correct 3 adjectives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4"/>
          <p:cNvSpPr txBox="1"/>
          <p:nvPr/>
        </p:nvSpPr>
        <p:spPr>
          <a:xfrm>
            <a:off x="13021076" y="240366"/>
            <a:ext cx="6171237" cy="1211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33"/>
              <a:buFont typeface="Arial"/>
              <a:buNone/>
            </a:pPr>
            <a:r>
              <a:rPr b="0" i="0" lang="en-US" sz="71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Activity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4"/>
          <p:cNvSpPr txBox="1"/>
          <p:nvPr/>
        </p:nvSpPr>
        <p:spPr>
          <a:xfrm>
            <a:off x="8717109" y="3341429"/>
            <a:ext cx="8318305" cy="25565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The monster is ........................... and ................ with .................... skin.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4"/>
          <p:cNvSpPr txBox="1"/>
          <p:nvPr/>
        </p:nvSpPr>
        <p:spPr>
          <a:xfrm>
            <a:off x="12918254" y="3201448"/>
            <a:ext cx="4117160" cy="7481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5200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scary-looking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4"/>
          <p:cNvSpPr txBox="1"/>
          <p:nvPr/>
        </p:nvSpPr>
        <p:spPr>
          <a:xfrm>
            <a:off x="8903916" y="4105509"/>
            <a:ext cx="4117160" cy="7481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5200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ugly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4"/>
          <p:cNvSpPr txBox="1"/>
          <p:nvPr/>
        </p:nvSpPr>
        <p:spPr>
          <a:xfrm>
            <a:off x="7411093" y="8295788"/>
            <a:ext cx="4117160" cy="7481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5200" u="none" cap="none" strike="noStrike">
                <a:solidFill>
                  <a:srgbClr val="506BD7"/>
                </a:solidFill>
                <a:latin typeface="Dekko"/>
                <a:ea typeface="Dekko"/>
                <a:cs typeface="Dekko"/>
                <a:sym typeface="Dekko"/>
              </a:rPr>
              <a:t>Sharp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4"/>
          <p:cNvSpPr txBox="1"/>
          <p:nvPr/>
        </p:nvSpPr>
        <p:spPr>
          <a:xfrm>
            <a:off x="10279799" y="8295788"/>
            <a:ext cx="4117160" cy="7481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5200" u="none" cap="none" strike="noStrike">
                <a:solidFill>
                  <a:srgbClr val="506BD7"/>
                </a:solidFill>
                <a:latin typeface="Dekko"/>
                <a:ea typeface="Dekko"/>
                <a:cs typeface="Dekko"/>
                <a:sym typeface="Dekko"/>
              </a:rPr>
              <a:t>fat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4"/>
          <p:cNvSpPr txBox="1"/>
          <p:nvPr/>
        </p:nvSpPr>
        <p:spPr>
          <a:xfrm>
            <a:off x="13021076" y="4106158"/>
            <a:ext cx="4117160" cy="7481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5200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green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4"/>
          <p:cNvSpPr txBox="1"/>
          <p:nvPr/>
        </p:nvSpPr>
        <p:spPr>
          <a:xfrm>
            <a:off x="13803382" y="8295788"/>
            <a:ext cx="4117160" cy="7481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5200" u="none" cap="none" strike="noStrike">
                <a:solidFill>
                  <a:srgbClr val="506BD7"/>
                </a:solidFill>
                <a:latin typeface="Dekko"/>
                <a:ea typeface="Dekko"/>
                <a:cs typeface="Dekko"/>
                <a:sym typeface="Dekko"/>
              </a:rPr>
              <a:t>bony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4"/>
          <p:cNvSpPr/>
          <p:nvPr/>
        </p:nvSpPr>
        <p:spPr>
          <a:xfrm>
            <a:off x="3732823" y="3045544"/>
            <a:ext cx="2740558" cy="5862156"/>
          </a:xfrm>
          <a:custGeom>
            <a:rect b="b" l="l" r="r" t="t"/>
            <a:pathLst>
              <a:path extrusionOk="0" h="5862156" w="2740558">
                <a:moveTo>
                  <a:pt x="0" y="0"/>
                </a:moveTo>
                <a:lnTo>
                  <a:pt x="2740558" y="0"/>
                </a:lnTo>
                <a:lnTo>
                  <a:pt x="2740558" y="5862156"/>
                </a:lnTo>
                <a:lnTo>
                  <a:pt x="0" y="58621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6" name="Google Shape;376;p14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45454"/>
        </a:soli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5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2" name="Google Shape;382;p15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3" name="Google Shape;383;p15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4" name="Google Shape;384;p15"/>
          <p:cNvSpPr/>
          <p:nvPr/>
        </p:nvSpPr>
        <p:spPr>
          <a:xfrm>
            <a:off x="438401" y="8053156"/>
            <a:ext cx="1612758" cy="1709088"/>
          </a:xfrm>
          <a:custGeom>
            <a:rect b="b" l="l" r="r" t="t"/>
            <a:pathLst>
              <a:path extrusionOk="0" h="1709088" w="1612758">
                <a:moveTo>
                  <a:pt x="0" y="0"/>
                </a:moveTo>
                <a:lnTo>
                  <a:pt x="1612757" y="0"/>
                </a:lnTo>
                <a:lnTo>
                  <a:pt x="1612757" y="1709089"/>
                </a:lnTo>
                <a:lnTo>
                  <a:pt x="0" y="1709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5" name="Google Shape;385;p15"/>
          <p:cNvSpPr/>
          <p:nvPr/>
        </p:nvSpPr>
        <p:spPr>
          <a:xfrm>
            <a:off x="3350595" y="3045544"/>
            <a:ext cx="4536291" cy="5998401"/>
          </a:xfrm>
          <a:custGeom>
            <a:rect b="b" l="l" r="r" t="t"/>
            <a:pathLst>
              <a:path extrusionOk="0" h="5998401" w="4536291">
                <a:moveTo>
                  <a:pt x="0" y="0"/>
                </a:moveTo>
                <a:lnTo>
                  <a:pt x="4536290" y="0"/>
                </a:lnTo>
                <a:lnTo>
                  <a:pt x="4536290" y="5998401"/>
                </a:lnTo>
                <a:lnTo>
                  <a:pt x="0" y="59984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6" name="Google Shape;386;p15"/>
          <p:cNvSpPr txBox="1"/>
          <p:nvPr/>
        </p:nvSpPr>
        <p:spPr>
          <a:xfrm>
            <a:off x="2746808" y="1076325"/>
            <a:ext cx="11323616" cy="1708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AA000C"/>
                </a:solidFill>
                <a:latin typeface="Dekko"/>
                <a:ea typeface="Dekko"/>
                <a:cs typeface="Dekko"/>
                <a:sym typeface="Dekko"/>
              </a:rPr>
              <a:t>Describe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this </a:t>
            </a:r>
            <a:r>
              <a:rPr b="0" i="0" lang="en-US" sz="6000" u="none" cap="none" strike="noStrike">
                <a:solidFill>
                  <a:srgbClr val="307E7F"/>
                </a:solidFill>
                <a:latin typeface="Dekko"/>
                <a:ea typeface="Dekko"/>
                <a:cs typeface="Dekko"/>
                <a:sym typeface="Dekko"/>
              </a:rPr>
              <a:t>character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. </a:t>
            </a:r>
            <a:r>
              <a:rPr b="0" i="0" lang="en-US" sz="6000" u="none" cap="none" strike="noStrike">
                <a:solidFill>
                  <a:srgbClr val="AA000C"/>
                </a:solidFill>
                <a:latin typeface="Dekko"/>
                <a:ea typeface="Dekko"/>
                <a:cs typeface="Dekko"/>
                <a:sym typeface="Dekko"/>
              </a:rPr>
              <a:t>Discuss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for </a:t>
            </a:r>
            <a:r>
              <a:rPr b="0" i="0" lang="en-US" sz="6000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30 seconds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and </a:t>
            </a:r>
            <a:r>
              <a:rPr b="0" i="0" lang="en-US" sz="6000" u="none" cap="none" strike="noStrike">
                <a:solidFill>
                  <a:srgbClr val="AA000C"/>
                </a:solidFill>
                <a:latin typeface="Dekko"/>
                <a:ea typeface="Dekko"/>
                <a:cs typeface="Dekko"/>
                <a:sym typeface="Dekko"/>
              </a:rPr>
              <a:t>think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of </a:t>
            </a:r>
            <a:r>
              <a:rPr b="0" i="0" lang="en-US" sz="6000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3 adjectives.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5"/>
          <p:cNvSpPr txBox="1"/>
          <p:nvPr/>
        </p:nvSpPr>
        <p:spPr>
          <a:xfrm>
            <a:off x="13021076" y="240366"/>
            <a:ext cx="6171237" cy="1211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33"/>
              <a:buFont typeface="Arial"/>
              <a:buNone/>
            </a:pPr>
            <a:r>
              <a:rPr b="0" i="0" lang="en-US" sz="71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Activity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5"/>
          <p:cNvSpPr txBox="1"/>
          <p:nvPr/>
        </p:nvSpPr>
        <p:spPr>
          <a:xfrm>
            <a:off x="8017008" y="4282440"/>
            <a:ext cx="8318305" cy="861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The witch is ...................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5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45454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5" name="Google Shape;395;p16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6" name="Google Shape;396;p16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7" name="Google Shape;397;p16"/>
          <p:cNvSpPr/>
          <p:nvPr/>
        </p:nvSpPr>
        <p:spPr>
          <a:xfrm>
            <a:off x="438401" y="8053156"/>
            <a:ext cx="1612758" cy="1709088"/>
          </a:xfrm>
          <a:custGeom>
            <a:rect b="b" l="l" r="r" t="t"/>
            <a:pathLst>
              <a:path extrusionOk="0" h="1709088" w="1612758">
                <a:moveTo>
                  <a:pt x="0" y="0"/>
                </a:moveTo>
                <a:lnTo>
                  <a:pt x="1612757" y="0"/>
                </a:lnTo>
                <a:lnTo>
                  <a:pt x="1612757" y="1709089"/>
                </a:lnTo>
                <a:lnTo>
                  <a:pt x="0" y="1709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8" name="Google Shape;398;p16"/>
          <p:cNvSpPr/>
          <p:nvPr/>
        </p:nvSpPr>
        <p:spPr>
          <a:xfrm>
            <a:off x="3350595" y="3045544"/>
            <a:ext cx="4536291" cy="5998401"/>
          </a:xfrm>
          <a:custGeom>
            <a:rect b="b" l="l" r="r" t="t"/>
            <a:pathLst>
              <a:path extrusionOk="0" h="5998401" w="4536291">
                <a:moveTo>
                  <a:pt x="0" y="0"/>
                </a:moveTo>
                <a:lnTo>
                  <a:pt x="4536290" y="0"/>
                </a:lnTo>
                <a:lnTo>
                  <a:pt x="4536290" y="5998401"/>
                </a:lnTo>
                <a:lnTo>
                  <a:pt x="0" y="59984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9" name="Google Shape;399;p16"/>
          <p:cNvSpPr txBox="1"/>
          <p:nvPr/>
        </p:nvSpPr>
        <p:spPr>
          <a:xfrm>
            <a:off x="2746808" y="1076325"/>
            <a:ext cx="11323616" cy="1708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AA000C"/>
                </a:solidFill>
                <a:latin typeface="Dekko"/>
                <a:ea typeface="Dekko"/>
                <a:cs typeface="Dekko"/>
                <a:sym typeface="Dekko"/>
              </a:rPr>
              <a:t>Describe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this </a:t>
            </a:r>
            <a:r>
              <a:rPr b="0" i="0" lang="en-US" sz="6000" u="none" cap="none" strike="noStrike">
                <a:solidFill>
                  <a:srgbClr val="307E7F"/>
                </a:solidFill>
                <a:latin typeface="Dekko"/>
                <a:ea typeface="Dekko"/>
                <a:cs typeface="Dekko"/>
                <a:sym typeface="Dekko"/>
              </a:rPr>
              <a:t>character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. </a:t>
            </a:r>
            <a:r>
              <a:rPr b="0" i="0" lang="en-US" sz="6000" u="none" cap="none" strike="noStrike">
                <a:solidFill>
                  <a:srgbClr val="AA000C"/>
                </a:solidFill>
                <a:latin typeface="Dekko"/>
                <a:ea typeface="Dekko"/>
                <a:cs typeface="Dekko"/>
                <a:sym typeface="Dekko"/>
              </a:rPr>
              <a:t>Discuss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for </a:t>
            </a:r>
            <a:r>
              <a:rPr b="0" i="0" lang="en-US" sz="6000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30 seconds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and </a:t>
            </a:r>
            <a:r>
              <a:rPr b="0" i="0" lang="en-US" sz="6000" u="none" cap="none" strike="noStrike">
                <a:solidFill>
                  <a:srgbClr val="AA000C"/>
                </a:solidFill>
                <a:latin typeface="Dekko"/>
                <a:ea typeface="Dekko"/>
                <a:cs typeface="Dekko"/>
                <a:sym typeface="Dekko"/>
              </a:rPr>
              <a:t>think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of </a:t>
            </a:r>
            <a:r>
              <a:rPr b="0" i="0" lang="en-US" sz="6000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3 adjectives.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6"/>
          <p:cNvSpPr txBox="1"/>
          <p:nvPr/>
        </p:nvSpPr>
        <p:spPr>
          <a:xfrm>
            <a:off x="13021076" y="240366"/>
            <a:ext cx="6171237" cy="1211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33"/>
              <a:buFont typeface="Arial"/>
              <a:buNone/>
            </a:pPr>
            <a:r>
              <a:rPr b="0" i="0" lang="en-US" sz="71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Activity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6"/>
          <p:cNvSpPr txBox="1"/>
          <p:nvPr/>
        </p:nvSpPr>
        <p:spPr>
          <a:xfrm>
            <a:off x="8017008" y="4282440"/>
            <a:ext cx="8318305" cy="861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The witch is ...................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6"/>
          <p:cNvSpPr txBox="1"/>
          <p:nvPr/>
        </p:nvSpPr>
        <p:spPr>
          <a:xfrm>
            <a:off x="7886885" y="5296587"/>
            <a:ext cx="4117160" cy="7481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5200" u="none" cap="none" strike="noStrike">
                <a:solidFill>
                  <a:srgbClr val="506BD7"/>
                </a:solidFill>
                <a:latin typeface="Dekko"/>
                <a:ea typeface="Dekko"/>
                <a:cs typeface="Dekko"/>
                <a:sym typeface="Dekko"/>
              </a:rPr>
              <a:t>scary-looking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6"/>
          <p:cNvSpPr txBox="1"/>
          <p:nvPr/>
        </p:nvSpPr>
        <p:spPr>
          <a:xfrm>
            <a:off x="8017008" y="6082844"/>
            <a:ext cx="4117160" cy="7481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5200" u="none" cap="none" strike="noStrike">
                <a:solidFill>
                  <a:srgbClr val="506BD7"/>
                </a:solidFill>
                <a:latin typeface="Dekko"/>
                <a:ea typeface="Dekko"/>
                <a:cs typeface="Dekko"/>
                <a:sym typeface="Dekko"/>
              </a:rPr>
              <a:t>old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6"/>
          <p:cNvSpPr txBox="1"/>
          <p:nvPr/>
        </p:nvSpPr>
        <p:spPr>
          <a:xfrm>
            <a:off x="8017008" y="6869102"/>
            <a:ext cx="4117160" cy="7481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5200" u="none" cap="none" strike="noStrike">
                <a:solidFill>
                  <a:srgbClr val="506BD7"/>
                </a:solidFill>
                <a:latin typeface="Dekko"/>
                <a:ea typeface="Dekko"/>
                <a:cs typeface="Dekko"/>
                <a:sym typeface="Dekko"/>
              </a:rPr>
              <a:t>mean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6"/>
          <p:cNvSpPr txBox="1"/>
          <p:nvPr/>
        </p:nvSpPr>
        <p:spPr>
          <a:xfrm>
            <a:off x="10635870" y="7655359"/>
            <a:ext cx="4117160" cy="7481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5200" u="none" cap="none" strike="noStrike">
                <a:solidFill>
                  <a:srgbClr val="506BD7"/>
                </a:solidFill>
                <a:latin typeface="Dekko"/>
                <a:ea typeface="Dekko"/>
                <a:cs typeface="Dekko"/>
                <a:sym typeface="Dekko"/>
              </a:rPr>
              <a:t>grey hair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6"/>
          <p:cNvSpPr txBox="1"/>
          <p:nvPr/>
        </p:nvSpPr>
        <p:spPr>
          <a:xfrm>
            <a:off x="12694450" y="5296587"/>
            <a:ext cx="4117160" cy="7481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5200" u="none" cap="none" strike="noStrike">
                <a:solidFill>
                  <a:srgbClr val="506BD7"/>
                </a:solidFill>
                <a:latin typeface="Dekko"/>
                <a:ea typeface="Dekko"/>
                <a:cs typeface="Dekko"/>
                <a:sym typeface="Dekko"/>
              </a:rPr>
              <a:t>wrinkled skin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6"/>
          <p:cNvSpPr txBox="1"/>
          <p:nvPr/>
        </p:nvSpPr>
        <p:spPr>
          <a:xfrm>
            <a:off x="12694450" y="6082844"/>
            <a:ext cx="4117160" cy="7481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5200" u="none" cap="none" strike="noStrike">
                <a:solidFill>
                  <a:srgbClr val="506BD7"/>
                </a:solidFill>
                <a:latin typeface="Dekko"/>
                <a:ea typeface="Dekko"/>
                <a:cs typeface="Dekko"/>
                <a:sym typeface="Dekko"/>
              </a:rPr>
              <a:t>evil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6"/>
          <p:cNvSpPr txBox="1"/>
          <p:nvPr/>
        </p:nvSpPr>
        <p:spPr>
          <a:xfrm>
            <a:off x="12694450" y="6869102"/>
            <a:ext cx="4117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5200" u="none" cap="none" strike="noStrike">
                <a:solidFill>
                  <a:srgbClr val="506BD7"/>
                </a:solidFill>
                <a:latin typeface="Dekko"/>
                <a:ea typeface="Dekko"/>
                <a:cs typeface="Dekko"/>
                <a:sym typeface="Dekko"/>
              </a:rPr>
              <a:t>nasty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6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45454"/>
        </a:solidFill>
      </p:bgPr>
    </p:bg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7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5" name="Google Shape;415;p17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6" name="Google Shape;416;p17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7" name="Google Shape;417;p17"/>
          <p:cNvSpPr/>
          <p:nvPr/>
        </p:nvSpPr>
        <p:spPr>
          <a:xfrm>
            <a:off x="438401" y="8053156"/>
            <a:ext cx="1612758" cy="1709088"/>
          </a:xfrm>
          <a:custGeom>
            <a:rect b="b" l="l" r="r" t="t"/>
            <a:pathLst>
              <a:path extrusionOk="0" h="1709088" w="1612758">
                <a:moveTo>
                  <a:pt x="0" y="0"/>
                </a:moveTo>
                <a:lnTo>
                  <a:pt x="1612757" y="0"/>
                </a:lnTo>
                <a:lnTo>
                  <a:pt x="1612757" y="1709089"/>
                </a:lnTo>
                <a:lnTo>
                  <a:pt x="0" y="1709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8" name="Google Shape;418;p17"/>
          <p:cNvSpPr/>
          <p:nvPr/>
        </p:nvSpPr>
        <p:spPr>
          <a:xfrm>
            <a:off x="4004323" y="5818534"/>
            <a:ext cx="1524141" cy="3234252"/>
          </a:xfrm>
          <a:custGeom>
            <a:rect b="b" l="l" r="r" t="t"/>
            <a:pathLst>
              <a:path extrusionOk="0" h="3234252" w="1524141">
                <a:moveTo>
                  <a:pt x="0" y="0"/>
                </a:moveTo>
                <a:lnTo>
                  <a:pt x="1524141" y="0"/>
                </a:lnTo>
                <a:lnTo>
                  <a:pt x="1524141" y="3234253"/>
                </a:lnTo>
                <a:lnTo>
                  <a:pt x="0" y="32342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9" name="Google Shape;419;p17"/>
          <p:cNvSpPr/>
          <p:nvPr/>
        </p:nvSpPr>
        <p:spPr>
          <a:xfrm>
            <a:off x="10133254" y="5818534"/>
            <a:ext cx="2854228" cy="3234252"/>
          </a:xfrm>
          <a:custGeom>
            <a:rect b="b" l="l" r="r" t="t"/>
            <a:pathLst>
              <a:path extrusionOk="0" h="3234252" w="2854228">
                <a:moveTo>
                  <a:pt x="0" y="0"/>
                </a:moveTo>
                <a:lnTo>
                  <a:pt x="2854228" y="0"/>
                </a:lnTo>
                <a:lnTo>
                  <a:pt x="2854228" y="3234253"/>
                </a:lnTo>
                <a:lnTo>
                  <a:pt x="0" y="32342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0" name="Google Shape;420;p17"/>
          <p:cNvSpPr/>
          <p:nvPr/>
        </p:nvSpPr>
        <p:spPr>
          <a:xfrm>
            <a:off x="13660169" y="2785110"/>
            <a:ext cx="3272331" cy="3377890"/>
          </a:xfrm>
          <a:custGeom>
            <a:rect b="b" l="l" r="r" t="t"/>
            <a:pathLst>
              <a:path extrusionOk="0" h="3377890" w="3272331">
                <a:moveTo>
                  <a:pt x="0" y="0"/>
                </a:moveTo>
                <a:lnTo>
                  <a:pt x="3272331" y="0"/>
                </a:lnTo>
                <a:lnTo>
                  <a:pt x="3272331" y="3377890"/>
                </a:lnTo>
                <a:lnTo>
                  <a:pt x="0" y="3377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1" name="Google Shape;421;p17"/>
          <p:cNvSpPr txBox="1"/>
          <p:nvPr/>
        </p:nvSpPr>
        <p:spPr>
          <a:xfrm>
            <a:off x="920848" y="3243124"/>
            <a:ext cx="11323616" cy="30256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72137" lvl="1" marL="1144274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Char char="•"/>
            </a:pPr>
            <a:r>
              <a:rPr b="0" i="0" lang="en-US" sz="53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What does your </a:t>
            </a:r>
            <a:r>
              <a:rPr b="0" i="0" lang="en-US" sz="5300" u="none" cap="none" strike="noStrike">
                <a:solidFill>
                  <a:srgbClr val="307E7F"/>
                </a:solidFill>
                <a:latin typeface="Dekko"/>
                <a:ea typeface="Dekko"/>
                <a:cs typeface="Dekko"/>
                <a:sym typeface="Dekko"/>
              </a:rPr>
              <a:t>character look like</a:t>
            </a:r>
            <a:r>
              <a:rPr b="0" i="0" lang="en-US" sz="53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2137" lvl="1" marL="1144274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Char char="•"/>
            </a:pPr>
            <a:r>
              <a:rPr b="0" i="0" lang="en-US" sz="53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What is your </a:t>
            </a:r>
            <a:r>
              <a:rPr b="0" i="0" lang="en-US" sz="5300" u="none" cap="none" strike="noStrike">
                <a:solidFill>
                  <a:srgbClr val="307E7F"/>
                </a:solidFill>
                <a:latin typeface="Dekko"/>
                <a:ea typeface="Dekko"/>
                <a:cs typeface="Dekko"/>
                <a:sym typeface="Dekko"/>
              </a:rPr>
              <a:t>character’s personality</a:t>
            </a:r>
            <a:r>
              <a:rPr b="0" i="0" lang="en-US" sz="53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t/>
            </a:r>
            <a:endParaRPr b="0" i="0" sz="5300" u="none" cap="none" strike="noStrike">
              <a:solidFill>
                <a:srgbClr val="000000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422" name="Google Shape;422;p17"/>
          <p:cNvSpPr txBox="1"/>
          <p:nvPr/>
        </p:nvSpPr>
        <p:spPr>
          <a:xfrm>
            <a:off x="2746808" y="1076325"/>
            <a:ext cx="11323616" cy="1708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AA000C"/>
                </a:solidFill>
                <a:latin typeface="Dekko"/>
                <a:ea typeface="Dekko"/>
                <a:cs typeface="Dekko"/>
                <a:sym typeface="Dekko"/>
              </a:rPr>
              <a:t>Create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your own </a:t>
            </a:r>
            <a:r>
              <a:rPr b="0" i="0" lang="en-US" sz="6000" u="none" cap="none" strike="noStrike">
                <a:solidFill>
                  <a:srgbClr val="307E7F"/>
                </a:solidFill>
                <a:latin typeface="Dekko"/>
                <a:ea typeface="Dekko"/>
                <a:cs typeface="Dekko"/>
                <a:sym typeface="Dekko"/>
              </a:rPr>
              <a:t>character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. </a:t>
            </a:r>
            <a:r>
              <a:rPr b="0" i="0" lang="en-US" sz="6000" u="none" cap="none" strike="noStrike">
                <a:solidFill>
                  <a:srgbClr val="AA000C"/>
                </a:solidFill>
                <a:latin typeface="Dekko"/>
                <a:ea typeface="Dekko"/>
                <a:cs typeface="Dekko"/>
                <a:sym typeface="Dekko"/>
              </a:rPr>
              <a:t>Discuss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for </a:t>
            </a:r>
            <a:r>
              <a:rPr b="0" i="0" lang="en-US" sz="6000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2 minutes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your ideas.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7"/>
          <p:cNvSpPr txBox="1"/>
          <p:nvPr/>
        </p:nvSpPr>
        <p:spPr>
          <a:xfrm>
            <a:off x="13021076" y="240366"/>
            <a:ext cx="6171237" cy="1211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33"/>
              <a:buFont typeface="Arial"/>
              <a:buNone/>
            </a:pPr>
            <a:r>
              <a:rPr b="0" i="0" lang="en-US" sz="71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Activity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7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45454"/>
        </a:solidFill>
      </p:bgPr>
    </p:bg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8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0" name="Google Shape;430;p18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1" name="Google Shape;431;p18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2" name="Google Shape;432;p18"/>
          <p:cNvSpPr/>
          <p:nvPr/>
        </p:nvSpPr>
        <p:spPr>
          <a:xfrm>
            <a:off x="438401" y="8053156"/>
            <a:ext cx="1612758" cy="1709088"/>
          </a:xfrm>
          <a:custGeom>
            <a:rect b="b" l="l" r="r" t="t"/>
            <a:pathLst>
              <a:path extrusionOk="0" h="1709088" w="1612758">
                <a:moveTo>
                  <a:pt x="0" y="0"/>
                </a:moveTo>
                <a:lnTo>
                  <a:pt x="1612757" y="0"/>
                </a:lnTo>
                <a:lnTo>
                  <a:pt x="1612757" y="1709089"/>
                </a:lnTo>
                <a:lnTo>
                  <a:pt x="0" y="1709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3" name="Google Shape;433;p18"/>
          <p:cNvSpPr/>
          <p:nvPr/>
        </p:nvSpPr>
        <p:spPr>
          <a:xfrm>
            <a:off x="7717697" y="3045544"/>
            <a:ext cx="2852606" cy="6053276"/>
          </a:xfrm>
          <a:custGeom>
            <a:rect b="b" l="l" r="r" t="t"/>
            <a:pathLst>
              <a:path extrusionOk="0" h="6053276" w="2852606">
                <a:moveTo>
                  <a:pt x="0" y="0"/>
                </a:moveTo>
                <a:lnTo>
                  <a:pt x="2852606" y="0"/>
                </a:lnTo>
                <a:lnTo>
                  <a:pt x="2852606" y="6053276"/>
                </a:lnTo>
                <a:lnTo>
                  <a:pt x="0" y="60532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4" name="Google Shape;434;p18"/>
          <p:cNvSpPr/>
          <p:nvPr/>
        </p:nvSpPr>
        <p:spPr>
          <a:xfrm>
            <a:off x="6660227" y="4945190"/>
            <a:ext cx="1576520" cy="703522"/>
          </a:xfrm>
          <a:custGeom>
            <a:rect b="b" l="l" r="r" t="t"/>
            <a:pathLst>
              <a:path extrusionOk="0" h="703522" w="1576520">
                <a:moveTo>
                  <a:pt x="0" y="0"/>
                </a:moveTo>
                <a:lnTo>
                  <a:pt x="1576520" y="0"/>
                </a:lnTo>
                <a:lnTo>
                  <a:pt x="1576520" y="703522"/>
                </a:lnTo>
                <a:lnTo>
                  <a:pt x="0" y="7035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5" name="Google Shape;435;p18"/>
          <p:cNvSpPr txBox="1"/>
          <p:nvPr/>
        </p:nvSpPr>
        <p:spPr>
          <a:xfrm>
            <a:off x="1244779" y="3083644"/>
            <a:ext cx="5415448" cy="768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Example: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8"/>
          <p:cNvSpPr txBox="1"/>
          <p:nvPr/>
        </p:nvSpPr>
        <p:spPr>
          <a:xfrm>
            <a:off x="2746808" y="1076325"/>
            <a:ext cx="11323616" cy="1708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AA000C"/>
                </a:solidFill>
                <a:latin typeface="Dekko"/>
                <a:ea typeface="Dekko"/>
                <a:cs typeface="Dekko"/>
                <a:sym typeface="Dekko"/>
              </a:rPr>
              <a:t>Draw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your own </a:t>
            </a:r>
            <a:r>
              <a:rPr b="0" i="0" lang="en-US" sz="6000" u="none" cap="none" strike="noStrike">
                <a:solidFill>
                  <a:srgbClr val="307E7F"/>
                </a:solidFill>
                <a:latin typeface="Dekko"/>
                <a:ea typeface="Dekko"/>
                <a:cs typeface="Dekko"/>
                <a:sym typeface="Dekko"/>
              </a:rPr>
              <a:t>character 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and</a:t>
            </a:r>
            <a:r>
              <a:rPr b="0" i="0" lang="en-US" sz="6000" u="none" cap="none" strike="noStrike">
                <a:solidFill>
                  <a:srgbClr val="307E7F"/>
                </a:solidFill>
                <a:latin typeface="Dekko"/>
                <a:ea typeface="Dekko"/>
                <a:cs typeface="Dekko"/>
                <a:sym typeface="Dekko"/>
              </a:rPr>
              <a:t> </a:t>
            </a:r>
            <a:r>
              <a:rPr b="0" i="0" lang="en-US" sz="6000" u="none" cap="none" strike="noStrike">
                <a:solidFill>
                  <a:srgbClr val="AA000C"/>
                </a:solidFill>
                <a:latin typeface="Dekko"/>
                <a:ea typeface="Dekko"/>
                <a:cs typeface="Dekko"/>
                <a:sym typeface="Dekko"/>
              </a:rPr>
              <a:t>label</a:t>
            </a:r>
            <a:r>
              <a:rPr b="0" i="0" lang="en-US" sz="6000" u="none" cap="none" strike="noStrike">
                <a:solidFill>
                  <a:srgbClr val="307E7F"/>
                </a:solidFill>
                <a:latin typeface="Dekko"/>
                <a:ea typeface="Dekko"/>
                <a:cs typeface="Dekko"/>
                <a:sym typeface="Dekko"/>
              </a:rPr>
              <a:t> 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its</a:t>
            </a:r>
            <a:r>
              <a:rPr b="0" i="0" lang="en-US" sz="6000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 features.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8"/>
          <p:cNvSpPr txBox="1"/>
          <p:nvPr/>
        </p:nvSpPr>
        <p:spPr>
          <a:xfrm>
            <a:off x="13021076" y="240366"/>
            <a:ext cx="6171237" cy="1211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33"/>
              <a:buFont typeface="Arial"/>
              <a:buNone/>
            </a:pPr>
            <a:r>
              <a:rPr b="0" i="0" lang="en-US" sz="71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Activity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8"/>
          <p:cNvSpPr/>
          <p:nvPr/>
        </p:nvSpPr>
        <p:spPr>
          <a:xfrm>
            <a:off x="6929437" y="3500106"/>
            <a:ext cx="1576520" cy="703522"/>
          </a:xfrm>
          <a:custGeom>
            <a:rect b="b" l="l" r="r" t="t"/>
            <a:pathLst>
              <a:path extrusionOk="0" h="703522" w="1576520">
                <a:moveTo>
                  <a:pt x="0" y="0"/>
                </a:moveTo>
                <a:lnTo>
                  <a:pt x="1576520" y="0"/>
                </a:lnTo>
                <a:lnTo>
                  <a:pt x="1576520" y="703522"/>
                </a:lnTo>
                <a:lnTo>
                  <a:pt x="0" y="7035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9" name="Google Shape;439;p18"/>
          <p:cNvSpPr/>
          <p:nvPr/>
        </p:nvSpPr>
        <p:spPr>
          <a:xfrm rot="-9495111">
            <a:off x="9404123" y="3767140"/>
            <a:ext cx="1576520" cy="703522"/>
          </a:xfrm>
          <a:custGeom>
            <a:rect b="b" l="l" r="r" t="t"/>
            <a:pathLst>
              <a:path extrusionOk="0" h="703522" w="1576520">
                <a:moveTo>
                  <a:pt x="0" y="0"/>
                </a:moveTo>
                <a:lnTo>
                  <a:pt x="1576520" y="0"/>
                </a:lnTo>
                <a:lnTo>
                  <a:pt x="1576520" y="703522"/>
                </a:lnTo>
                <a:lnTo>
                  <a:pt x="0" y="7035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0" name="Google Shape;440;p18"/>
          <p:cNvSpPr/>
          <p:nvPr/>
        </p:nvSpPr>
        <p:spPr>
          <a:xfrm rot="-9495111">
            <a:off x="9782043" y="6072182"/>
            <a:ext cx="1576520" cy="703522"/>
          </a:xfrm>
          <a:custGeom>
            <a:rect b="b" l="l" r="r" t="t"/>
            <a:pathLst>
              <a:path extrusionOk="0" h="703522" w="1576520">
                <a:moveTo>
                  <a:pt x="0" y="0"/>
                </a:moveTo>
                <a:lnTo>
                  <a:pt x="1576520" y="0"/>
                </a:lnTo>
                <a:lnTo>
                  <a:pt x="1576520" y="703522"/>
                </a:lnTo>
                <a:lnTo>
                  <a:pt x="0" y="7035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1" name="Google Shape;441;p18"/>
          <p:cNvSpPr txBox="1"/>
          <p:nvPr/>
        </p:nvSpPr>
        <p:spPr>
          <a:xfrm>
            <a:off x="5518274" y="5335051"/>
            <a:ext cx="5415448" cy="768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Old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8"/>
          <p:cNvSpPr txBox="1"/>
          <p:nvPr/>
        </p:nvSpPr>
        <p:spPr>
          <a:xfrm>
            <a:off x="4221713" y="3909933"/>
            <a:ext cx="5415448" cy="768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Grey hair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8"/>
          <p:cNvSpPr txBox="1"/>
          <p:nvPr/>
        </p:nvSpPr>
        <p:spPr>
          <a:xfrm>
            <a:off x="11054873" y="3753840"/>
            <a:ext cx="5415448" cy="768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Green skin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8"/>
          <p:cNvSpPr txBox="1"/>
          <p:nvPr/>
        </p:nvSpPr>
        <p:spPr>
          <a:xfrm>
            <a:off x="11585122" y="6058881"/>
            <a:ext cx="5415448" cy="768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Witch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8"/>
          <p:cNvSpPr txBox="1"/>
          <p:nvPr/>
        </p:nvSpPr>
        <p:spPr>
          <a:xfrm>
            <a:off x="11585122" y="7531954"/>
            <a:ext cx="5415448" cy="768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Black clothes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8"/>
          <p:cNvSpPr/>
          <p:nvPr/>
        </p:nvSpPr>
        <p:spPr>
          <a:xfrm rot="-9495111">
            <a:off x="9934372" y="7329621"/>
            <a:ext cx="1576520" cy="703522"/>
          </a:xfrm>
          <a:custGeom>
            <a:rect b="b" l="l" r="r" t="t"/>
            <a:pathLst>
              <a:path extrusionOk="0" h="703522" w="1576520">
                <a:moveTo>
                  <a:pt x="0" y="0"/>
                </a:moveTo>
                <a:lnTo>
                  <a:pt x="1576520" y="0"/>
                </a:lnTo>
                <a:lnTo>
                  <a:pt x="1576520" y="703523"/>
                </a:lnTo>
                <a:lnTo>
                  <a:pt x="0" y="7035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7" name="Google Shape;447;p18"/>
          <p:cNvSpPr/>
          <p:nvPr/>
        </p:nvSpPr>
        <p:spPr>
          <a:xfrm rot="9968112">
            <a:off x="9404123" y="2989668"/>
            <a:ext cx="1576520" cy="703522"/>
          </a:xfrm>
          <a:custGeom>
            <a:rect b="b" l="l" r="r" t="t"/>
            <a:pathLst>
              <a:path extrusionOk="0" h="703522" w="1576520">
                <a:moveTo>
                  <a:pt x="0" y="0"/>
                </a:moveTo>
                <a:lnTo>
                  <a:pt x="1576520" y="0"/>
                </a:lnTo>
                <a:lnTo>
                  <a:pt x="1576520" y="703522"/>
                </a:lnTo>
                <a:lnTo>
                  <a:pt x="0" y="7035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8" name="Google Shape;448;p18"/>
          <p:cNvSpPr txBox="1"/>
          <p:nvPr/>
        </p:nvSpPr>
        <p:spPr>
          <a:xfrm>
            <a:off x="11041969" y="2445963"/>
            <a:ext cx="5415448" cy="768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Red eyes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8"/>
          <p:cNvSpPr txBox="1"/>
          <p:nvPr/>
        </p:nvSpPr>
        <p:spPr>
          <a:xfrm>
            <a:off x="5307184" y="7233238"/>
            <a:ext cx="5415448" cy="768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Stick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/>
          <p:cNvSpPr/>
          <p:nvPr/>
        </p:nvSpPr>
        <p:spPr>
          <a:xfrm>
            <a:off x="6660227" y="6977860"/>
            <a:ext cx="1576520" cy="703522"/>
          </a:xfrm>
          <a:custGeom>
            <a:rect b="b" l="l" r="r" t="t"/>
            <a:pathLst>
              <a:path extrusionOk="0" h="703522" w="1576520">
                <a:moveTo>
                  <a:pt x="0" y="0"/>
                </a:moveTo>
                <a:lnTo>
                  <a:pt x="1576520" y="0"/>
                </a:lnTo>
                <a:lnTo>
                  <a:pt x="1576520" y="703523"/>
                </a:lnTo>
                <a:lnTo>
                  <a:pt x="0" y="7035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1" name="Google Shape;451;p18"/>
          <p:cNvSpPr txBox="1"/>
          <p:nvPr/>
        </p:nvSpPr>
        <p:spPr>
          <a:xfrm>
            <a:off x="3382539" y="6294364"/>
            <a:ext cx="5415448" cy="768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AA000C"/>
                </a:solidFill>
                <a:latin typeface="Dekko"/>
                <a:ea typeface="Dekko"/>
                <a:cs typeface="Dekko"/>
                <a:sym typeface="Dekko"/>
              </a:rPr>
              <a:t>Evil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8"/>
          <p:cNvSpPr txBox="1"/>
          <p:nvPr/>
        </p:nvSpPr>
        <p:spPr>
          <a:xfrm>
            <a:off x="13641445" y="4774421"/>
            <a:ext cx="5415448" cy="768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AA000C"/>
                </a:solidFill>
                <a:latin typeface="Dekko"/>
                <a:ea typeface="Dekko"/>
                <a:cs typeface="Dekko"/>
                <a:sym typeface="Dekko"/>
              </a:rPr>
              <a:t>Nasty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8"/>
          <p:cNvSpPr txBox="1"/>
          <p:nvPr/>
        </p:nvSpPr>
        <p:spPr>
          <a:xfrm>
            <a:off x="10933721" y="5102149"/>
            <a:ext cx="5415448" cy="768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Skinny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8"/>
          <p:cNvSpPr/>
          <p:nvPr/>
        </p:nvSpPr>
        <p:spPr>
          <a:xfrm rot="-9495111">
            <a:off x="9910999" y="5201475"/>
            <a:ext cx="1080114" cy="482001"/>
          </a:xfrm>
          <a:custGeom>
            <a:rect b="b" l="l" r="r" t="t"/>
            <a:pathLst>
              <a:path extrusionOk="0" h="482001" w="1080114">
                <a:moveTo>
                  <a:pt x="0" y="0"/>
                </a:moveTo>
                <a:lnTo>
                  <a:pt x="1080113" y="0"/>
                </a:lnTo>
                <a:lnTo>
                  <a:pt x="1080113" y="482001"/>
                </a:lnTo>
                <a:lnTo>
                  <a:pt x="0" y="4820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5" name="Google Shape;455;p18"/>
          <p:cNvSpPr txBox="1"/>
          <p:nvPr/>
        </p:nvSpPr>
        <p:spPr>
          <a:xfrm>
            <a:off x="3952503" y="8338278"/>
            <a:ext cx="5415448" cy="768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AA000C"/>
                </a:solidFill>
                <a:latin typeface="Dekko"/>
                <a:ea typeface="Dekko"/>
                <a:cs typeface="Dekko"/>
                <a:sym typeface="Dekko"/>
              </a:rPr>
              <a:t>Scary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8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45454"/>
        </a:solid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9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2" name="Google Shape;462;p19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3" name="Google Shape;463;p19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4" name="Google Shape;464;p19"/>
          <p:cNvSpPr/>
          <p:nvPr/>
        </p:nvSpPr>
        <p:spPr>
          <a:xfrm>
            <a:off x="438401" y="8053156"/>
            <a:ext cx="1612758" cy="1709088"/>
          </a:xfrm>
          <a:custGeom>
            <a:rect b="b" l="l" r="r" t="t"/>
            <a:pathLst>
              <a:path extrusionOk="0" h="1709088" w="1612758">
                <a:moveTo>
                  <a:pt x="0" y="0"/>
                </a:moveTo>
                <a:lnTo>
                  <a:pt x="1612757" y="0"/>
                </a:lnTo>
                <a:lnTo>
                  <a:pt x="1612757" y="1709089"/>
                </a:lnTo>
                <a:lnTo>
                  <a:pt x="0" y="1709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5" name="Google Shape;465;p19"/>
          <p:cNvSpPr/>
          <p:nvPr/>
        </p:nvSpPr>
        <p:spPr>
          <a:xfrm>
            <a:off x="4636708" y="2854425"/>
            <a:ext cx="2852606" cy="6053276"/>
          </a:xfrm>
          <a:custGeom>
            <a:rect b="b" l="l" r="r" t="t"/>
            <a:pathLst>
              <a:path extrusionOk="0" h="6053276" w="2852606">
                <a:moveTo>
                  <a:pt x="0" y="0"/>
                </a:moveTo>
                <a:lnTo>
                  <a:pt x="2852606" y="0"/>
                </a:lnTo>
                <a:lnTo>
                  <a:pt x="2852606" y="6053275"/>
                </a:lnTo>
                <a:lnTo>
                  <a:pt x="0" y="60532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6" name="Google Shape;466;p19"/>
          <p:cNvSpPr/>
          <p:nvPr/>
        </p:nvSpPr>
        <p:spPr>
          <a:xfrm>
            <a:off x="3363149" y="4484778"/>
            <a:ext cx="1576520" cy="703522"/>
          </a:xfrm>
          <a:custGeom>
            <a:rect b="b" l="l" r="r" t="t"/>
            <a:pathLst>
              <a:path extrusionOk="0" h="703522" w="1576520">
                <a:moveTo>
                  <a:pt x="0" y="0"/>
                </a:moveTo>
                <a:lnTo>
                  <a:pt x="1576520" y="0"/>
                </a:lnTo>
                <a:lnTo>
                  <a:pt x="1576520" y="703522"/>
                </a:lnTo>
                <a:lnTo>
                  <a:pt x="0" y="7035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7" name="Google Shape;467;p19"/>
          <p:cNvSpPr txBox="1"/>
          <p:nvPr/>
        </p:nvSpPr>
        <p:spPr>
          <a:xfrm>
            <a:off x="13333369" y="1693281"/>
            <a:ext cx="2973632" cy="768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Example: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9"/>
          <p:cNvSpPr txBox="1"/>
          <p:nvPr/>
        </p:nvSpPr>
        <p:spPr>
          <a:xfrm>
            <a:off x="2746808" y="1076325"/>
            <a:ext cx="11323616" cy="1708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AA000C"/>
                </a:solidFill>
                <a:latin typeface="Dekko"/>
                <a:ea typeface="Dekko"/>
                <a:cs typeface="Dekko"/>
                <a:sym typeface="Dekko"/>
              </a:rPr>
              <a:t>Write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</a:t>
            </a:r>
            <a:r>
              <a:rPr b="0" i="0" lang="en-US" sz="6000" u="none" cap="none" strike="noStrike">
                <a:solidFill>
                  <a:srgbClr val="307E7F"/>
                </a:solidFill>
                <a:latin typeface="Dekko"/>
                <a:ea typeface="Dekko"/>
                <a:cs typeface="Dekko"/>
                <a:sym typeface="Dekko"/>
              </a:rPr>
              <a:t>three sentences 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about your</a:t>
            </a:r>
            <a:r>
              <a:rPr b="0" i="0" lang="en-US" sz="6000" u="none" cap="none" strike="noStrike">
                <a:solidFill>
                  <a:srgbClr val="307E7F"/>
                </a:solidFill>
                <a:latin typeface="Dekko"/>
                <a:ea typeface="Dekko"/>
                <a:cs typeface="Dekko"/>
                <a:sym typeface="Dekko"/>
              </a:rPr>
              <a:t> </a:t>
            </a:r>
            <a:r>
              <a:rPr b="0" i="0" lang="en-US" sz="6000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charcter.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9"/>
          <p:cNvSpPr txBox="1"/>
          <p:nvPr/>
        </p:nvSpPr>
        <p:spPr>
          <a:xfrm>
            <a:off x="13021076" y="240366"/>
            <a:ext cx="6171237" cy="1211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33"/>
              <a:buFont typeface="Arial"/>
              <a:buNone/>
            </a:pPr>
            <a:r>
              <a:rPr b="0" i="0" lang="en-US" sz="71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Activity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9"/>
          <p:cNvSpPr/>
          <p:nvPr/>
        </p:nvSpPr>
        <p:spPr>
          <a:xfrm>
            <a:off x="2969230" y="3319278"/>
            <a:ext cx="1576520" cy="703522"/>
          </a:xfrm>
          <a:custGeom>
            <a:rect b="b" l="l" r="r" t="t"/>
            <a:pathLst>
              <a:path extrusionOk="0" h="703522" w="1576520">
                <a:moveTo>
                  <a:pt x="0" y="0"/>
                </a:moveTo>
                <a:lnTo>
                  <a:pt x="1576521" y="0"/>
                </a:lnTo>
                <a:lnTo>
                  <a:pt x="1576521" y="703523"/>
                </a:lnTo>
                <a:lnTo>
                  <a:pt x="0" y="7035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1" name="Google Shape;471;p19"/>
          <p:cNvSpPr/>
          <p:nvPr/>
        </p:nvSpPr>
        <p:spPr>
          <a:xfrm rot="-9495111">
            <a:off x="6602011" y="3938174"/>
            <a:ext cx="1576520" cy="703522"/>
          </a:xfrm>
          <a:custGeom>
            <a:rect b="b" l="l" r="r" t="t"/>
            <a:pathLst>
              <a:path extrusionOk="0" h="703522" w="1576520">
                <a:moveTo>
                  <a:pt x="0" y="0"/>
                </a:moveTo>
                <a:lnTo>
                  <a:pt x="1576521" y="0"/>
                </a:lnTo>
                <a:lnTo>
                  <a:pt x="1576521" y="703522"/>
                </a:lnTo>
                <a:lnTo>
                  <a:pt x="0" y="7035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2" name="Google Shape;472;p19"/>
          <p:cNvSpPr/>
          <p:nvPr/>
        </p:nvSpPr>
        <p:spPr>
          <a:xfrm rot="-9495111">
            <a:off x="6518377" y="5823181"/>
            <a:ext cx="1576520" cy="703522"/>
          </a:xfrm>
          <a:custGeom>
            <a:rect b="b" l="l" r="r" t="t"/>
            <a:pathLst>
              <a:path extrusionOk="0" h="703522" w="1576520">
                <a:moveTo>
                  <a:pt x="0" y="0"/>
                </a:moveTo>
                <a:lnTo>
                  <a:pt x="1576521" y="0"/>
                </a:lnTo>
                <a:lnTo>
                  <a:pt x="1576521" y="703522"/>
                </a:lnTo>
                <a:lnTo>
                  <a:pt x="0" y="7035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3" name="Google Shape;473;p19"/>
          <p:cNvSpPr txBox="1"/>
          <p:nvPr/>
        </p:nvSpPr>
        <p:spPr>
          <a:xfrm>
            <a:off x="2344504" y="4778438"/>
            <a:ext cx="1249452" cy="768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Old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9"/>
          <p:cNvSpPr txBox="1"/>
          <p:nvPr/>
        </p:nvSpPr>
        <p:spPr>
          <a:xfrm>
            <a:off x="1816474" y="3130534"/>
            <a:ext cx="1735820" cy="15206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Grey hair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9"/>
          <p:cNvSpPr txBox="1"/>
          <p:nvPr/>
        </p:nvSpPr>
        <p:spPr>
          <a:xfrm>
            <a:off x="8408616" y="3883009"/>
            <a:ext cx="5415448" cy="768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Green skin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9"/>
          <p:cNvSpPr txBox="1"/>
          <p:nvPr/>
        </p:nvSpPr>
        <p:spPr>
          <a:xfrm>
            <a:off x="8252762" y="5742725"/>
            <a:ext cx="5415448" cy="768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Witch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9"/>
          <p:cNvSpPr txBox="1"/>
          <p:nvPr/>
        </p:nvSpPr>
        <p:spPr>
          <a:xfrm>
            <a:off x="8169128" y="6697526"/>
            <a:ext cx="2230299" cy="15206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Black clothes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19"/>
          <p:cNvSpPr/>
          <p:nvPr/>
        </p:nvSpPr>
        <p:spPr>
          <a:xfrm rot="-9495111">
            <a:off x="6518377" y="6926460"/>
            <a:ext cx="1576520" cy="703522"/>
          </a:xfrm>
          <a:custGeom>
            <a:rect b="b" l="l" r="r" t="t"/>
            <a:pathLst>
              <a:path extrusionOk="0" h="703522" w="1576520">
                <a:moveTo>
                  <a:pt x="0" y="0"/>
                </a:moveTo>
                <a:lnTo>
                  <a:pt x="1576521" y="0"/>
                </a:lnTo>
                <a:lnTo>
                  <a:pt x="1576521" y="703522"/>
                </a:lnTo>
                <a:lnTo>
                  <a:pt x="0" y="7035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9" name="Google Shape;479;p19"/>
          <p:cNvSpPr/>
          <p:nvPr/>
        </p:nvSpPr>
        <p:spPr>
          <a:xfrm rot="9968112">
            <a:off x="6701054" y="3047832"/>
            <a:ext cx="1576520" cy="703522"/>
          </a:xfrm>
          <a:custGeom>
            <a:rect b="b" l="l" r="r" t="t"/>
            <a:pathLst>
              <a:path extrusionOk="0" h="703522" w="1576520">
                <a:moveTo>
                  <a:pt x="0" y="0"/>
                </a:moveTo>
                <a:lnTo>
                  <a:pt x="1576520" y="0"/>
                </a:lnTo>
                <a:lnTo>
                  <a:pt x="1576520" y="703523"/>
                </a:lnTo>
                <a:lnTo>
                  <a:pt x="0" y="7035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0" name="Google Shape;480;p19"/>
          <p:cNvSpPr txBox="1"/>
          <p:nvPr/>
        </p:nvSpPr>
        <p:spPr>
          <a:xfrm>
            <a:off x="8261203" y="2706050"/>
            <a:ext cx="5415448" cy="768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Red eyes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9"/>
          <p:cNvSpPr txBox="1"/>
          <p:nvPr/>
        </p:nvSpPr>
        <p:spPr>
          <a:xfrm>
            <a:off x="1816474" y="6697526"/>
            <a:ext cx="5415448" cy="768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Stick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9"/>
          <p:cNvSpPr/>
          <p:nvPr/>
        </p:nvSpPr>
        <p:spPr>
          <a:xfrm>
            <a:off x="3152874" y="6406883"/>
            <a:ext cx="1576520" cy="703522"/>
          </a:xfrm>
          <a:custGeom>
            <a:rect b="b" l="l" r="r" t="t"/>
            <a:pathLst>
              <a:path extrusionOk="0" h="703522" w="1576520">
                <a:moveTo>
                  <a:pt x="0" y="0"/>
                </a:moveTo>
                <a:lnTo>
                  <a:pt x="1576520" y="0"/>
                </a:lnTo>
                <a:lnTo>
                  <a:pt x="1576520" y="703523"/>
                </a:lnTo>
                <a:lnTo>
                  <a:pt x="0" y="7035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3" name="Google Shape;483;p19"/>
          <p:cNvSpPr txBox="1"/>
          <p:nvPr/>
        </p:nvSpPr>
        <p:spPr>
          <a:xfrm>
            <a:off x="1233410" y="4644890"/>
            <a:ext cx="1513398" cy="768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AA000C"/>
                </a:solidFill>
                <a:latin typeface="Dekko"/>
                <a:ea typeface="Dekko"/>
                <a:cs typeface="Dekko"/>
                <a:sym typeface="Dekko"/>
              </a:rPr>
              <a:t>Evil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19"/>
          <p:cNvSpPr txBox="1"/>
          <p:nvPr/>
        </p:nvSpPr>
        <p:spPr>
          <a:xfrm>
            <a:off x="2574179" y="8425671"/>
            <a:ext cx="5415448" cy="768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AA000C"/>
                </a:solidFill>
                <a:latin typeface="Dekko"/>
                <a:ea typeface="Dekko"/>
                <a:cs typeface="Dekko"/>
                <a:sym typeface="Dekko"/>
              </a:rPr>
              <a:t>Nasty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9"/>
          <p:cNvSpPr txBox="1"/>
          <p:nvPr/>
        </p:nvSpPr>
        <p:spPr>
          <a:xfrm>
            <a:off x="8252762" y="4787924"/>
            <a:ext cx="5415448" cy="768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Skinny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9"/>
          <p:cNvSpPr/>
          <p:nvPr/>
        </p:nvSpPr>
        <p:spPr>
          <a:xfrm rot="-9495111">
            <a:off x="6963442" y="4923290"/>
            <a:ext cx="1080114" cy="482001"/>
          </a:xfrm>
          <a:custGeom>
            <a:rect b="b" l="l" r="r" t="t"/>
            <a:pathLst>
              <a:path extrusionOk="0" h="482001" w="1080114">
                <a:moveTo>
                  <a:pt x="0" y="0"/>
                </a:moveTo>
                <a:lnTo>
                  <a:pt x="1080113" y="0"/>
                </a:lnTo>
                <a:lnTo>
                  <a:pt x="1080113" y="482001"/>
                </a:lnTo>
                <a:lnTo>
                  <a:pt x="0" y="4820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7" name="Google Shape;487;p19"/>
          <p:cNvSpPr txBox="1"/>
          <p:nvPr/>
        </p:nvSpPr>
        <p:spPr>
          <a:xfrm>
            <a:off x="1028700" y="5505310"/>
            <a:ext cx="5415448" cy="768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AA000C"/>
                </a:solidFill>
                <a:latin typeface="Dekko"/>
                <a:ea typeface="Dekko"/>
                <a:cs typeface="Dekko"/>
                <a:sym typeface="Dekko"/>
              </a:rPr>
              <a:t>Scary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9"/>
          <p:cNvSpPr txBox="1"/>
          <p:nvPr/>
        </p:nvSpPr>
        <p:spPr>
          <a:xfrm>
            <a:off x="11911683" y="2501898"/>
            <a:ext cx="5571300" cy="51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506BD7"/>
                </a:solidFill>
                <a:latin typeface="Dekko"/>
                <a:ea typeface="Dekko"/>
                <a:cs typeface="Dekko"/>
                <a:sym typeface="Dekko"/>
              </a:rPr>
              <a:t>My character is an old, evil witch.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She is skinny with green skin, red eyes and grey hair.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AA000C"/>
                </a:solidFill>
                <a:latin typeface="Dekko"/>
                <a:ea typeface="Dekko"/>
                <a:cs typeface="Dekko"/>
                <a:sym typeface="Dekko"/>
              </a:rPr>
              <a:t>She is evil and scary.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9"/>
          <p:cNvSpPr txBox="1"/>
          <p:nvPr/>
        </p:nvSpPr>
        <p:spPr>
          <a:xfrm>
            <a:off x="11911683" y="7657912"/>
            <a:ext cx="5571300" cy="16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My character is a....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He/she/it is....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9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45454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2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2"/>
          <p:cNvSpPr/>
          <p:nvPr/>
        </p:nvSpPr>
        <p:spPr>
          <a:xfrm>
            <a:off x="12144373" y="373716"/>
            <a:ext cx="5776170" cy="1718581"/>
          </a:xfrm>
          <a:custGeom>
            <a:rect b="b" l="l" r="r" t="t"/>
            <a:pathLst>
              <a:path extrusionOk="0" h="1718581" w="5776170">
                <a:moveTo>
                  <a:pt x="0" y="0"/>
                </a:moveTo>
                <a:lnTo>
                  <a:pt x="5776169" y="0"/>
                </a:lnTo>
                <a:lnTo>
                  <a:pt x="5776169" y="1718581"/>
                </a:lnTo>
                <a:lnTo>
                  <a:pt x="0" y="1718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2"/>
          <p:cNvSpPr txBox="1"/>
          <p:nvPr/>
        </p:nvSpPr>
        <p:spPr>
          <a:xfrm>
            <a:off x="1944335" y="3144623"/>
            <a:ext cx="9597359" cy="48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39753" lvl="1" marL="1079505" marR="0" rtl="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rgbClr val="D9402A"/>
              </a:buClr>
              <a:buSzPts val="5000"/>
              <a:buFont typeface="Arial"/>
              <a:buChar char="•"/>
            </a:pPr>
            <a:r>
              <a:rPr b="0" i="0" lang="en-US" sz="5000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Learn </a:t>
            </a:r>
            <a:r>
              <a:rPr b="0" i="0" lang="en-US" sz="5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and </a:t>
            </a:r>
            <a:r>
              <a:rPr b="0" i="0" lang="en-US" sz="5000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use</a:t>
            </a:r>
            <a:r>
              <a:rPr b="0" i="0" lang="en-US" sz="5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</a:t>
            </a:r>
            <a:r>
              <a:rPr b="0" i="0" lang="en-US" sz="5000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adjectives</a:t>
            </a:r>
            <a:r>
              <a:rPr b="0" i="0" lang="en-US" sz="5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in descriptive writing.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rgbClr val="000000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-539753" lvl="1" marL="1079505" marR="0" rtl="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rgbClr val="D9402A"/>
              </a:buClr>
              <a:buSzPts val="5000"/>
              <a:buFont typeface="Arial"/>
              <a:buChar char="•"/>
            </a:pPr>
            <a:r>
              <a:rPr b="0" i="0" lang="en-US" sz="5000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Engage in creative writing</a:t>
            </a:r>
            <a:r>
              <a:rPr b="0" i="0" lang="en-US" sz="5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with a </a:t>
            </a:r>
            <a:r>
              <a:rPr b="0" i="0" lang="en-US" sz="5000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focus on developing character</a:t>
            </a:r>
            <a:r>
              <a:rPr b="0" i="0" lang="en-US" sz="5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in horror stories.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rgbClr val="000000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438401" y="8053156"/>
            <a:ext cx="1612758" cy="1709088"/>
          </a:xfrm>
          <a:custGeom>
            <a:rect b="b" l="l" r="r" t="t"/>
            <a:pathLst>
              <a:path extrusionOk="0" h="1709088" w="1612758">
                <a:moveTo>
                  <a:pt x="0" y="0"/>
                </a:moveTo>
                <a:lnTo>
                  <a:pt x="1612757" y="0"/>
                </a:lnTo>
                <a:lnTo>
                  <a:pt x="1612757" y="1709089"/>
                </a:lnTo>
                <a:lnTo>
                  <a:pt x="0" y="1709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2"/>
          <p:cNvSpPr/>
          <p:nvPr/>
        </p:nvSpPr>
        <p:spPr>
          <a:xfrm rot="713639">
            <a:off x="11827316" y="2679317"/>
            <a:ext cx="4762663" cy="5686762"/>
          </a:xfrm>
          <a:custGeom>
            <a:rect b="b" l="l" r="r" t="t"/>
            <a:pathLst>
              <a:path extrusionOk="0" h="5686762" w="4762663">
                <a:moveTo>
                  <a:pt x="0" y="0"/>
                </a:moveTo>
                <a:lnTo>
                  <a:pt x="4762663" y="0"/>
                </a:lnTo>
                <a:lnTo>
                  <a:pt x="4762663" y="5686762"/>
                </a:lnTo>
                <a:lnTo>
                  <a:pt x="0" y="5686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2"/>
          <p:cNvSpPr txBox="1"/>
          <p:nvPr/>
        </p:nvSpPr>
        <p:spPr>
          <a:xfrm>
            <a:off x="11928336" y="547875"/>
            <a:ext cx="6208244" cy="12273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76"/>
              <a:buFont typeface="Arial"/>
              <a:buNone/>
            </a:pPr>
            <a:r>
              <a:rPr b="0" i="0" lang="en-US" sz="717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Learning Goals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45454"/>
        </a:solidFill>
      </p:bgPr>
    </p:bg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0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6" name="Google Shape;496;p20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7" name="Google Shape;497;p20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8" name="Google Shape;498;p20"/>
          <p:cNvSpPr/>
          <p:nvPr/>
        </p:nvSpPr>
        <p:spPr>
          <a:xfrm>
            <a:off x="438401" y="8053156"/>
            <a:ext cx="1612758" cy="1709088"/>
          </a:xfrm>
          <a:custGeom>
            <a:rect b="b" l="l" r="r" t="t"/>
            <a:pathLst>
              <a:path extrusionOk="0" h="1709088" w="1612758">
                <a:moveTo>
                  <a:pt x="0" y="0"/>
                </a:moveTo>
                <a:lnTo>
                  <a:pt x="1612757" y="0"/>
                </a:lnTo>
                <a:lnTo>
                  <a:pt x="1612757" y="1709089"/>
                </a:lnTo>
                <a:lnTo>
                  <a:pt x="0" y="1709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9" name="Google Shape;499;p20"/>
          <p:cNvSpPr/>
          <p:nvPr/>
        </p:nvSpPr>
        <p:spPr>
          <a:xfrm>
            <a:off x="11117181" y="3868778"/>
            <a:ext cx="5426209" cy="5258490"/>
          </a:xfrm>
          <a:custGeom>
            <a:rect b="b" l="l" r="r" t="t"/>
            <a:pathLst>
              <a:path extrusionOk="0" h="5258490" w="5426209">
                <a:moveTo>
                  <a:pt x="0" y="0"/>
                </a:moveTo>
                <a:lnTo>
                  <a:pt x="5426209" y="0"/>
                </a:lnTo>
                <a:lnTo>
                  <a:pt x="5426209" y="5258489"/>
                </a:lnTo>
                <a:lnTo>
                  <a:pt x="0" y="52584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0" name="Google Shape;500;p20"/>
          <p:cNvSpPr txBox="1"/>
          <p:nvPr/>
        </p:nvSpPr>
        <p:spPr>
          <a:xfrm>
            <a:off x="2746808" y="1076325"/>
            <a:ext cx="11323616" cy="25565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AA000C"/>
                </a:solidFill>
                <a:latin typeface="Dekko"/>
                <a:ea typeface="Dekko"/>
                <a:cs typeface="Dekko"/>
                <a:sym typeface="Dekko"/>
              </a:rPr>
              <a:t>Ask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your </a:t>
            </a:r>
            <a:r>
              <a:rPr b="0" i="0" lang="en-US" sz="6000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partner questions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about your </a:t>
            </a:r>
            <a:r>
              <a:rPr b="0" i="0" lang="en-US" sz="6000" u="none" cap="none" strike="noStrike">
                <a:solidFill>
                  <a:srgbClr val="307E7F"/>
                </a:solidFill>
                <a:latin typeface="Dekko"/>
                <a:ea typeface="Dekko"/>
                <a:cs typeface="Dekko"/>
                <a:sym typeface="Dekko"/>
              </a:rPr>
              <a:t>character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. </a:t>
            </a:r>
            <a:r>
              <a:rPr b="0" i="0" lang="en-US" sz="6000" u="none" cap="none" strike="noStrike">
                <a:solidFill>
                  <a:srgbClr val="AA000C"/>
                </a:solidFill>
                <a:latin typeface="Dekko"/>
                <a:ea typeface="Dekko"/>
                <a:cs typeface="Dekko"/>
                <a:sym typeface="Dekko"/>
              </a:rPr>
              <a:t>Describe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your </a:t>
            </a:r>
            <a:r>
              <a:rPr b="0" i="0" lang="en-US" sz="6000" u="none" cap="none" strike="noStrike">
                <a:solidFill>
                  <a:srgbClr val="307E7F"/>
                </a:solidFill>
                <a:latin typeface="Dekko"/>
                <a:ea typeface="Dekko"/>
                <a:cs typeface="Dekko"/>
                <a:sym typeface="Dekko"/>
              </a:rPr>
              <a:t>character 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to your </a:t>
            </a:r>
            <a:r>
              <a:rPr b="0" i="0" lang="en-US" sz="6000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partne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r.</a:t>
            </a:r>
            <a:r>
              <a:rPr b="0" i="0" lang="en-US" sz="6000" u="none" cap="none" strike="noStrike">
                <a:solidFill>
                  <a:srgbClr val="307E7F"/>
                </a:solidFill>
                <a:latin typeface="Dekko"/>
                <a:ea typeface="Dekko"/>
                <a:cs typeface="Dekko"/>
                <a:sym typeface="Dekko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0"/>
          <p:cNvSpPr txBox="1"/>
          <p:nvPr/>
        </p:nvSpPr>
        <p:spPr>
          <a:xfrm>
            <a:off x="13021076" y="240366"/>
            <a:ext cx="6171237" cy="1211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33"/>
              <a:buFont typeface="Arial"/>
              <a:buNone/>
            </a:pPr>
            <a:r>
              <a:rPr b="0" i="0" lang="en-US" sz="71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Activity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0"/>
          <p:cNvSpPr txBox="1"/>
          <p:nvPr/>
        </p:nvSpPr>
        <p:spPr>
          <a:xfrm>
            <a:off x="2372548" y="4117573"/>
            <a:ext cx="6368513" cy="42993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43613" lvl="1" marL="1087226" marR="0" rtl="0" algn="l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Char char="•"/>
            </a:pPr>
            <a:r>
              <a:rPr b="0" i="0" lang="en-US" sz="5035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What colour is your character?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43613" lvl="1" marL="1087226" marR="0" rtl="0" algn="l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Char char="•"/>
            </a:pPr>
            <a:r>
              <a:rPr b="0" i="0" lang="en-US" sz="5035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What does he/she/it look like?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43613" lvl="1" marL="1087226" marR="0" rtl="0" algn="l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Char char="•"/>
            </a:pPr>
            <a:r>
              <a:rPr b="0" i="0" lang="en-US" sz="5035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Is your character mean or nice?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0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45454"/>
        </a:solidFill>
      </p:bgPr>
    </p:bg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1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9" name="Google Shape;509;p21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0" name="Google Shape;510;p21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1" name="Google Shape;511;p21"/>
          <p:cNvSpPr/>
          <p:nvPr/>
        </p:nvSpPr>
        <p:spPr>
          <a:xfrm>
            <a:off x="438401" y="8053156"/>
            <a:ext cx="1612758" cy="1709088"/>
          </a:xfrm>
          <a:custGeom>
            <a:rect b="b" l="l" r="r" t="t"/>
            <a:pathLst>
              <a:path extrusionOk="0" h="1709088" w="1612758">
                <a:moveTo>
                  <a:pt x="0" y="0"/>
                </a:moveTo>
                <a:lnTo>
                  <a:pt x="1612757" y="0"/>
                </a:lnTo>
                <a:lnTo>
                  <a:pt x="1612757" y="1709089"/>
                </a:lnTo>
                <a:lnTo>
                  <a:pt x="0" y="1709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2" name="Google Shape;512;p21"/>
          <p:cNvSpPr/>
          <p:nvPr/>
        </p:nvSpPr>
        <p:spPr>
          <a:xfrm>
            <a:off x="12770781" y="2056243"/>
            <a:ext cx="4136567" cy="6851458"/>
          </a:xfrm>
          <a:custGeom>
            <a:rect b="b" l="l" r="r" t="t"/>
            <a:pathLst>
              <a:path extrusionOk="0" h="6851458" w="4136567">
                <a:moveTo>
                  <a:pt x="0" y="0"/>
                </a:moveTo>
                <a:lnTo>
                  <a:pt x="4136567" y="0"/>
                </a:lnTo>
                <a:lnTo>
                  <a:pt x="4136567" y="6851457"/>
                </a:lnTo>
                <a:lnTo>
                  <a:pt x="0" y="68514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3" name="Google Shape;513;p21"/>
          <p:cNvSpPr txBox="1"/>
          <p:nvPr/>
        </p:nvSpPr>
        <p:spPr>
          <a:xfrm>
            <a:off x="2746808" y="1177718"/>
            <a:ext cx="10023973" cy="33434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0" i="0" lang="en-US" sz="4700" u="none" cap="none" strike="noStrike">
                <a:solidFill>
                  <a:srgbClr val="AA000C"/>
                </a:solidFill>
                <a:latin typeface="Dekko"/>
                <a:ea typeface="Dekko"/>
                <a:cs typeface="Dekko"/>
                <a:sym typeface="Dekko"/>
              </a:rPr>
              <a:t>Act</a:t>
            </a:r>
            <a:r>
              <a:rPr b="0" i="0" lang="en-US" sz="47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as if you are </a:t>
            </a:r>
            <a:r>
              <a:rPr b="0" i="0" lang="en-US" sz="4700" u="none" cap="none" strike="noStrike">
                <a:solidFill>
                  <a:srgbClr val="307E7F"/>
                </a:solidFill>
                <a:latin typeface="Dekko"/>
                <a:ea typeface="Dekko"/>
                <a:cs typeface="Dekko"/>
                <a:sym typeface="Dekko"/>
              </a:rPr>
              <a:t>your character</a:t>
            </a:r>
            <a:r>
              <a:rPr b="0" i="0" lang="en-US" sz="47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. Rest of the class will </a:t>
            </a:r>
            <a:r>
              <a:rPr b="0" i="0" lang="en-US" sz="4700" u="none" cap="none" strike="noStrike">
                <a:solidFill>
                  <a:srgbClr val="AA000C"/>
                </a:solidFill>
                <a:latin typeface="Dekko"/>
                <a:ea typeface="Dekko"/>
                <a:cs typeface="Dekko"/>
                <a:sym typeface="Dekko"/>
              </a:rPr>
              <a:t>vote</a:t>
            </a:r>
            <a:r>
              <a:rPr b="0" i="0" lang="en-US" sz="47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who was the </a:t>
            </a:r>
            <a:r>
              <a:rPr b="0" i="0" lang="en-US" sz="4700" u="none" cap="none" strike="noStrike">
                <a:solidFill>
                  <a:srgbClr val="506BD7"/>
                </a:solidFill>
                <a:latin typeface="Dekko"/>
                <a:ea typeface="Dekko"/>
                <a:cs typeface="Dekko"/>
                <a:sym typeface="Dekko"/>
              </a:rPr>
              <a:t>scariest</a:t>
            </a:r>
            <a:r>
              <a:rPr b="0" i="0" lang="en-US" sz="47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!!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4700" u="none" cap="none" strike="noStrike">
              <a:solidFill>
                <a:srgbClr val="000000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0" i="0" lang="en-US" sz="47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As you act, you must also </a:t>
            </a:r>
            <a:r>
              <a:rPr b="0" i="0" lang="en-US" sz="4700" u="none" cap="none" strike="noStrike">
                <a:solidFill>
                  <a:srgbClr val="AA000C"/>
                </a:solidFill>
                <a:latin typeface="Dekko"/>
                <a:ea typeface="Dekko"/>
                <a:cs typeface="Dekko"/>
                <a:sym typeface="Dekko"/>
              </a:rPr>
              <a:t>describe</a:t>
            </a:r>
            <a:r>
              <a:rPr b="0" i="0" lang="en-US" sz="47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your </a:t>
            </a:r>
            <a:r>
              <a:rPr b="0" i="0" lang="en-US" sz="4700" u="none" cap="none" strike="noStrike">
                <a:solidFill>
                  <a:srgbClr val="307E7F"/>
                </a:solidFill>
                <a:latin typeface="Dekko"/>
                <a:ea typeface="Dekko"/>
                <a:cs typeface="Dekko"/>
                <a:sym typeface="Dekko"/>
              </a:rPr>
              <a:t>character</a:t>
            </a:r>
            <a:r>
              <a:rPr b="0" i="0" lang="en-US" sz="47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and </a:t>
            </a:r>
            <a:r>
              <a:rPr b="0" i="0" lang="en-US" sz="4700" u="none" cap="none" strike="noStrike">
                <a:solidFill>
                  <a:srgbClr val="AA000C"/>
                </a:solidFill>
                <a:latin typeface="Dekko"/>
                <a:ea typeface="Dekko"/>
                <a:cs typeface="Dekko"/>
                <a:sym typeface="Dekko"/>
              </a:rPr>
              <a:t>use</a:t>
            </a:r>
            <a:r>
              <a:rPr b="0" i="0" lang="en-US" sz="47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</a:t>
            </a:r>
            <a:r>
              <a:rPr b="0" i="0" lang="en-US" sz="4700" u="none" cap="none" strike="noStrike">
                <a:solidFill>
                  <a:srgbClr val="307E7F"/>
                </a:solidFill>
                <a:latin typeface="Dekko"/>
                <a:ea typeface="Dekko"/>
                <a:cs typeface="Dekko"/>
                <a:sym typeface="Dekko"/>
              </a:rPr>
              <a:t>adjectives.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1"/>
          <p:cNvSpPr txBox="1"/>
          <p:nvPr/>
        </p:nvSpPr>
        <p:spPr>
          <a:xfrm>
            <a:off x="13021076" y="240366"/>
            <a:ext cx="6171237" cy="1211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33"/>
              <a:buFont typeface="Arial"/>
              <a:buNone/>
            </a:pPr>
            <a:r>
              <a:rPr b="0" i="0" lang="en-US" sz="71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Role play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1"/>
          <p:cNvSpPr txBox="1"/>
          <p:nvPr/>
        </p:nvSpPr>
        <p:spPr>
          <a:xfrm>
            <a:off x="3074017" y="5084468"/>
            <a:ext cx="9069632" cy="25565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506BD7"/>
                </a:solidFill>
                <a:latin typeface="Dekko"/>
                <a:ea typeface="Dekko"/>
                <a:cs typeface="Dekko"/>
                <a:sym typeface="Dekko"/>
              </a:rPr>
              <a:t>Example: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506BD7"/>
                </a:solidFill>
                <a:latin typeface="Dekko"/>
                <a:ea typeface="Dekko"/>
                <a:cs typeface="Dekko"/>
                <a:sym typeface="Dekko"/>
              </a:rPr>
              <a:t>I am a big, scary green zombie!!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1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45454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" name="Google Shape;110;p3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" name="Google Shape;111;p3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3"/>
          <p:cNvSpPr/>
          <p:nvPr/>
        </p:nvSpPr>
        <p:spPr>
          <a:xfrm>
            <a:off x="438401" y="8053156"/>
            <a:ext cx="1612758" cy="1709088"/>
          </a:xfrm>
          <a:custGeom>
            <a:rect b="b" l="l" r="r" t="t"/>
            <a:pathLst>
              <a:path extrusionOk="0" h="1709088" w="1612758">
                <a:moveTo>
                  <a:pt x="0" y="0"/>
                </a:moveTo>
                <a:lnTo>
                  <a:pt x="1612757" y="0"/>
                </a:lnTo>
                <a:lnTo>
                  <a:pt x="1612757" y="1709089"/>
                </a:lnTo>
                <a:lnTo>
                  <a:pt x="0" y="1709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" name="Google Shape;113;p3"/>
          <p:cNvSpPr/>
          <p:nvPr/>
        </p:nvSpPr>
        <p:spPr>
          <a:xfrm>
            <a:off x="1028700" y="3345187"/>
            <a:ext cx="2975335" cy="4469614"/>
          </a:xfrm>
          <a:custGeom>
            <a:rect b="b" l="l" r="r" t="t"/>
            <a:pathLst>
              <a:path extrusionOk="0" h="4469614" w="2975335">
                <a:moveTo>
                  <a:pt x="0" y="0"/>
                </a:moveTo>
                <a:lnTo>
                  <a:pt x="2975335" y="0"/>
                </a:lnTo>
                <a:lnTo>
                  <a:pt x="2975335" y="4469613"/>
                </a:lnTo>
                <a:lnTo>
                  <a:pt x="0" y="44696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3"/>
          <p:cNvSpPr/>
          <p:nvPr/>
        </p:nvSpPr>
        <p:spPr>
          <a:xfrm>
            <a:off x="13096972" y="3345187"/>
            <a:ext cx="4162328" cy="4469614"/>
          </a:xfrm>
          <a:custGeom>
            <a:rect b="b" l="l" r="r" t="t"/>
            <a:pathLst>
              <a:path extrusionOk="0" h="4469614" w="4162328">
                <a:moveTo>
                  <a:pt x="0" y="0"/>
                </a:moveTo>
                <a:lnTo>
                  <a:pt x="4162328" y="0"/>
                </a:lnTo>
                <a:lnTo>
                  <a:pt x="4162328" y="4469613"/>
                </a:lnTo>
                <a:lnTo>
                  <a:pt x="0" y="44696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3"/>
          <p:cNvSpPr/>
          <p:nvPr/>
        </p:nvSpPr>
        <p:spPr>
          <a:xfrm>
            <a:off x="9278111" y="3345187"/>
            <a:ext cx="3525408" cy="4469614"/>
          </a:xfrm>
          <a:custGeom>
            <a:rect b="b" l="l" r="r" t="t"/>
            <a:pathLst>
              <a:path extrusionOk="0" h="4469614" w="3525408">
                <a:moveTo>
                  <a:pt x="0" y="0"/>
                </a:moveTo>
                <a:lnTo>
                  <a:pt x="3525408" y="0"/>
                </a:lnTo>
                <a:lnTo>
                  <a:pt x="3525408" y="4469613"/>
                </a:lnTo>
                <a:lnTo>
                  <a:pt x="0" y="44696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3"/>
          <p:cNvSpPr/>
          <p:nvPr/>
        </p:nvSpPr>
        <p:spPr>
          <a:xfrm>
            <a:off x="4515044" y="3345187"/>
            <a:ext cx="4469614" cy="4469614"/>
          </a:xfrm>
          <a:custGeom>
            <a:rect b="b" l="l" r="r" t="t"/>
            <a:pathLst>
              <a:path extrusionOk="0" h="4469614" w="4469614">
                <a:moveTo>
                  <a:pt x="0" y="0"/>
                </a:moveTo>
                <a:lnTo>
                  <a:pt x="4469614" y="0"/>
                </a:lnTo>
                <a:lnTo>
                  <a:pt x="4469614" y="4469613"/>
                </a:lnTo>
                <a:lnTo>
                  <a:pt x="0" y="44696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3"/>
          <p:cNvSpPr/>
          <p:nvPr/>
        </p:nvSpPr>
        <p:spPr>
          <a:xfrm>
            <a:off x="2144712" y="7931473"/>
            <a:ext cx="743310" cy="1216048"/>
          </a:xfrm>
          <a:custGeom>
            <a:rect b="b" l="l" r="r" t="t"/>
            <a:pathLst>
              <a:path extrusionOk="0" h="1216048" w="743310">
                <a:moveTo>
                  <a:pt x="0" y="0"/>
                </a:moveTo>
                <a:lnTo>
                  <a:pt x="743310" y="0"/>
                </a:lnTo>
                <a:lnTo>
                  <a:pt x="743310" y="1216049"/>
                </a:lnTo>
                <a:lnTo>
                  <a:pt x="0" y="12160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3"/>
          <p:cNvSpPr/>
          <p:nvPr/>
        </p:nvSpPr>
        <p:spPr>
          <a:xfrm>
            <a:off x="6234383" y="7944441"/>
            <a:ext cx="1030936" cy="1190114"/>
          </a:xfrm>
          <a:custGeom>
            <a:rect b="b" l="l" r="r" t="t"/>
            <a:pathLst>
              <a:path extrusionOk="0" h="1190114" w="1030936">
                <a:moveTo>
                  <a:pt x="0" y="0"/>
                </a:moveTo>
                <a:lnTo>
                  <a:pt x="1030936" y="0"/>
                </a:lnTo>
                <a:lnTo>
                  <a:pt x="1030936" y="1190114"/>
                </a:lnTo>
                <a:lnTo>
                  <a:pt x="0" y="11901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3"/>
          <p:cNvSpPr/>
          <p:nvPr/>
        </p:nvSpPr>
        <p:spPr>
          <a:xfrm>
            <a:off x="10322210" y="7876084"/>
            <a:ext cx="1094869" cy="1258470"/>
          </a:xfrm>
          <a:custGeom>
            <a:rect b="b" l="l" r="r" t="t"/>
            <a:pathLst>
              <a:path extrusionOk="0" h="1258470" w="1094869">
                <a:moveTo>
                  <a:pt x="0" y="0"/>
                </a:moveTo>
                <a:lnTo>
                  <a:pt x="1094869" y="0"/>
                </a:lnTo>
                <a:lnTo>
                  <a:pt x="1094869" y="1258471"/>
                </a:lnTo>
                <a:lnTo>
                  <a:pt x="0" y="12584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3"/>
          <p:cNvSpPr/>
          <p:nvPr/>
        </p:nvSpPr>
        <p:spPr>
          <a:xfrm>
            <a:off x="14589169" y="7944441"/>
            <a:ext cx="1132400" cy="1203081"/>
          </a:xfrm>
          <a:custGeom>
            <a:rect b="b" l="l" r="r" t="t"/>
            <a:pathLst>
              <a:path extrusionOk="0" h="1203081" w="1132400">
                <a:moveTo>
                  <a:pt x="0" y="0"/>
                </a:moveTo>
                <a:lnTo>
                  <a:pt x="1132400" y="0"/>
                </a:lnTo>
                <a:lnTo>
                  <a:pt x="1132400" y="1203081"/>
                </a:lnTo>
                <a:lnTo>
                  <a:pt x="0" y="12030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3"/>
          <p:cNvSpPr txBox="1"/>
          <p:nvPr/>
        </p:nvSpPr>
        <p:spPr>
          <a:xfrm>
            <a:off x="2051158" y="1187243"/>
            <a:ext cx="13126978" cy="16890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35"/>
              <a:buFont typeface="Arial"/>
              <a:buNone/>
            </a:pPr>
            <a:r>
              <a:rPr b="0" i="0" lang="en-US" sz="5935" u="none" cap="none" strike="noStrike">
                <a:solidFill>
                  <a:srgbClr val="AA000C"/>
                </a:solidFill>
                <a:latin typeface="Dekko"/>
                <a:ea typeface="Dekko"/>
                <a:cs typeface="Dekko"/>
                <a:sym typeface="Dekko"/>
              </a:rPr>
              <a:t>Describe</a:t>
            </a:r>
            <a:r>
              <a:rPr b="0" i="0" lang="en-US" sz="5935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how these </a:t>
            </a:r>
            <a:r>
              <a:rPr b="0" i="0" lang="en-US" sz="5935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characters look</a:t>
            </a:r>
            <a:r>
              <a:rPr b="0" i="0" lang="en-US" sz="5935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2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35"/>
              <a:buFont typeface="Arial"/>
              <a:buNone/>
            </a:pPr>
            <a:r>
              <a:rPr b="0" i="0" lang="en-US" sz="5935" u="none" cap="none" strike="noStrike">
                <a:solidFill>
                  <a:srgbClr val="AA000C"/>
                </a:solidFill>
                <a:latin typeface="Dekko"/>
                <a:ea typeface="Dekko"/>
                <a:cs typeface="Dekko"/>
                <a:sym typeface="Dekko"/>
              </a:rPr>
              <a:t>Discuss</a:t>
            </a:r>
            <a:r>
              <a:rPr b="0" i="0" lang="en-US" sz="5935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in </a:t>
            </a:r>
            <a:r>
              <a:rPr b="0" i="0" lang="en-US" sz="5935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pairs</a:t>
            </a:r>
            <a:r>
              <a:rPr b="0" i="0" lang="en-US" sz="5935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!! </a:t>
            </a:r>
            <a:r>
              <a:rPr b="0" i="0" lang="en-US" sz="5935" u="none" cap="none" strike="noStrike">
                <a:solidFill>
                  <a:srgbClr val="506BD7"/>
                </a:solidFill>
                <a:latin typeface="Dekko"/>
                <a:ea typeface="Dekko"/>
                <a:cs typeface="Dekko"/>
                <a:sym typeface="Dekko"/>
              </a:rPr>
              <a:t>He is.....</a:t>
            </a:r>
            <a:r>
              <a:rPr b="0" i="0" lang="en-US" sz="5935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/ </a:t>
            </a:r>
            <a:r>
              <a:rPr b="0" i="0" lang="en-US" sz="5935" u="none" cap="none" strike="noStrike">
                <a:solidFill>
                  <a:srgbClr val="CB6CE6"/>
                </a:solidFill>
                <a:latin typeface="Dekko"/>
                <a:ea typeface="Dekko"/>
                <a:cs typeface="Dekko"/>
                <a:sym typeface="Dekko"/>
              </a:rPr>
              <a:t>She is.....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13021076" y="240366"/>
            <a:ext cx="6171237" cy="1211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33"/>
              <a:buFont typeface="Arial"/>
              <a:buNone/>
            </a:pPr>
            <a:r>
              <a:rPr b="0" i="0" lang="en-US" sz="71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Activate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45454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9" name="Google Shape;129;p4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0" name="Google Shape;130;p4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1" name="Google Shape;131;p4"/>
          <p:cNvSpPr/>
          <p:nvPr/>
        </p:nvSpPr>
        <p:spPr>
          <a:xfrm>
            <a:off x="438401" y="8053156"/>
            <a:ext cx="1612758" cy="1709088"/>
          </a:xfrm>
          <a:custGeom>
            <a:rect b="b" l="l" r="r" t="t"/>
            <a:pathLst>
              <a:path extrusionOk="0" h="1709088" w="1612758">
                <a:moveTo>
                  <a:pt x="0" y="0"/>
                </a:moveTo>
                <a:lnTo>
                  <a:pt x="1612757" y="0"/>
                </a:lnTo>
                <a:lnTo>
                  <a:pt x="1612757" y="1709089"/>
                </a:lnTo>
                <a:lnTo>
                  <a:pt x="0" y="1709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p4"/>
          <p:cNvSpPr/>
          <p:nvPr/>
        </p:nvSpPr>
        <p:spPr>
          <a:xfrm>
            <a:off x="1278921" y="2781691"/>
            <a:ext cx="1731583" cy="2601222"/>
          </a:xfrm>
          <a:custGeom>
            <a:rect b="b" l="l" r="r" t="t"/>
            <a:pathLst>
              <a:path extrusionOk="0" h="2601222" w="1731583">
                <a:moveTo>
                  <a:pt x="0" y="0"/>
                </a:moveTo>
                <a:lnTo>
                  <a:pt x="1731583" y="0"/>
                </a:lnTo>
                <a:lnTo>
                  <a:pt x="1731583" y="2601222"/>
                </a:lnTo>
                <a:lnTo>
                  <a:pt x="0" y="26012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3" name="Google Shape;133;p4"/>
          <p:cNvSpPr/>
          <p:nvPr/>
        </p:nvSpPr>
        <p:spPr>
          <a:xfrm>
            <a:off x="14111475" y="6236694"/>
            <a:ext cx="1867153" cy="2004997"/>
          </a:xfrm>
          <a:custGeom>
            <a:rect b="b" l="l" r="r" t="t"/>
            <a:pathLst>
              <a:path extrusionOk="0" h="2004997" w="1867153">
                <a:moveTo>
                  <a:pt x="0" y="0"/>
                </a:moveTo>
                <a:lnTo>
                  <a:pt x="1867153" y="0"/>
                </a:lnTo>
                <a:lnTo>
                  <a:pt x="1867153" y="2004997"/>
                </a:lnTo>
                <a:lnTo>
                  <a:pt x="0" y="20049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p4"/>
          <p:cNvSpPr/>
          <p:nvPr/>
        </p:nvSpPr>
        <p:spPr>
          <a:xfrm>
            <a:off x="9722078" y="2275210"/>
            <a:ext cx="2087741" cy="2646899"/>
          </a:xfrm>
          <a:custGeom>
            <a:rect b="b" l="l" r="r" t="t"/>
            <a:pathLst>
              <a:path extrusionOk="0" h="2646899" w="2087741">
                <a:moveTo>
                  <a:pt x="0" y="0"/>
                </a:moveTo>
                <a:lnTo>
                  <a:pt x="2087741" y="0"/>
                </a:lnTo>
                <a:lnTo>
                  <a:pt x="2087741" y="2646899"/>
                </a:lnTo>
                <a:lnTo>
                  <a:pt x="0" y="26468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4"/>
          <p:cNvSpPr/>
          <p:nvPr/>
        </p:nvSpPr>
        <p:spPr>
          <a:xfrm>
            <a:off x="4864086" y="5809804"/>
            <a:ext cx="2431887" cy="2431887"/>
          </a:xfrm>
          <a:custGeom>
            <a:rect b="b" l="l" r="r" t="t"/>
            <a:pathLst>
              <a:path extrusionOk="0" h="2431887" w="2431887">
                <a:moveTo>
                  <a:pt x="0" y="0"/>
                </a:moveTo>
                <a:lnTo>
                  <a:pt x="2431887" y="0"/>
                </a:lnTo>
                <a:lnTo>
                  <a:pt x="2431887" y="2431887"/>
                </a:lnTo>
                <a:lnTo>
                  <a:pt x="0" y="2431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4"/>
          <p:cNvSpPr/>
          <p:nvPr/>
        </p:nvSpPr>
        <p:spPr>
          <a:xfrm>
            <a:off x="1894643" y="5579993"/>
            <a:ext cx="500139" cy="818224"/>
          </a:xfrm>
          <a:custGeom>
            <a:rect b="b" l="l" r="r" t="t"/>
            <a:pathLst>
              <a:path extrusionOk="0" h="818224" w="500139">
                <a:moveTo>
                  <a:pt x="0" y="0"/>
                </a:moveTo>
                <a:lnTo>
                  <a:pt x="500139" y="0"/>
                </a:lnTo>
                <a:lnTo>
                  <a:pt x="500139" y="818224"/>
                </a:lnTo>
                <a:lnTo>
                  <a:pt x="0" y="8182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4"/>
          <p:cNvSpPr/>
          <p:nvPr/>
        </p:nvSpPr>
        <p:spPr>
          <a:xfrm>
            <a:off x="5807492" y="8545981"/>
            <a:ext cx="545075" cy="629235"/>
          </a:xfrm>
          <a:custGeom>
            <a:rect b="b" l="l" r="r" t="t"/>
            <a:pathLst>
              <a:path extrusionOk="0" h="629235" w="545075">
                <a:moveTo>
                  <a:pt x="0" y="0"/>
                </a:moveTo>
                <a:lnTo>
                  <a:pt x="545075" y="0"/>
                </a:lnTo>
                <a:lnTo>
                  <a:pt x="545075" y="629235"/>
                </a:lnTo>
                <a:lnTo>
                  <a:pt x="0" y="6292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4"/>
          <p:cNvSpPr/>
          <p:nvPr/>
        </p:nvSpPr>
        <p:spPr>
          <a:xfrm>
            <a:off x="10438953" y="5058091"/>
            <a:ext cx="653990" cy="751712"/>
          </a:xfrm>
          <a:custGeom>
            <a:rect b="b" l="l" r="r" t="t"/>
            <a:pathLst>
              <a:path extrusionOk="0" h="751712" w="653990">
                <a:moveTo>
                  <a:pt x="0" y="0"/>
                </a:moveTo>
                <a:lnTo>
                  <a:pt x="653990" y="0"/>
                </a:lnTo>
                <a:lnTo>
                  <a:pt x="653990" y="751713"/>
                </a:lnTo>
                <a:lnTo>
                  <a:pt x="0" y="7517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p4"/>
          <p:cNvSpPr/>
          <p:nvPr/>
        </p:nvSpPr>
        <p:spPr>
          <a:xfrm>
            <a:off x="14750568" y="8545981"/>
            <a:ext cx="588967" cy="625729"/>
          </a:xfrm>
          <a:custGeom>
            <a:rect b="b" l="l" r="r" t="t"/>
            <a:pathLst>
              <a:path extrusionOk="0" h="625729" w="588967">
                <a:moveTo>
                  <a:pt x="0" y="0"/>
                </a:moveTo>
                <a:lnTo>
                  <a:pt x="588967" y="0"/>
                </a:lnTo>
                <a:lnTo>
                  <a:pt x="588967" y="625729"/>
                </a:lnTo>
                <a:lnTo>
                  <a:pt x="0" y="6257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4"/>
          <p:cNvSpPr txBox="1"/>
          <p:nvPr/>
        </p:nvSpPr>
        <p:spPr>
          <a:xfrm>
            <a:off x="2051158" y="1119528"/>
            <a:ext cx="13126978" cy="850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35"/>
              <a:buFont typeface="Arial"/>
              <a:buNone/>
            </a:pPr>
            <a:r>
              <a:rPr b="0" i="0" lang="en-US" sz="5935" u="none" cap="none" strike="noStrike">
                <a:solidFill>
                  <a:srgbClr val="AA000C"/>
                </a:solidFill>
                <a:latin typeface="Dekko"/>
                <a:ea typeface="Dekko"/>
                <a:cs typeface="Dekko"/>
                <a:sym typeface="Dekko"/>
              </a:rPr>
              <a:t>What did you say?! Write any you like!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13021076" y="240366"/>
            <a:ext cx="6171237" cy="1211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33"/>
              <a:buFont typeface="Arial"/>
              <a:buNone/>
            </a:pPr>
            <a:r>
              <a:rPr b="0" i="0" lang="en-US" sz="71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Feedback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805077" y="1854227"/>
            <a:ext cx="6984945" cy="72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Frankenstein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805077" y="2619766"/>
            <a:ext cx="6984945" cy="72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monster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592381" y="3385304"/>
            <a:ext cx="6984945" cy="72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ugly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805077" y="4233835"/>
            <a:ext cx="6984945" cy="72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rotten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1028700" y="4999373"/>
            <a:ext cx="6984945" cy="72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monstrous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592381" y="5764912"/>
            <a:ext cx="6984945" cy="72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terrifying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4864086" y="6274794"/>
            <a:ext cx="6984945" cy="72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506BD7"/>
                </a:solidFill>
                <a:latin typeface="Dekko"/>
                <a:ea typeface="Dekko"/>
                <a:cs typeface="Dekko"/>
                <a:sym typeface="Dekko"/>
              </a:rPr>
              <a:t>pale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4864086" y="6894523"/>
            <a:ext cx="6984945" cy="72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506BD7"/>
                </a:solidFill>
                <a:latin typeface="Dekko"/>
                <a:ea typeface="Dekko"/>
                <a:cs typeface="Dekko"/>
                <a:sym typeface="Dekko"/>
              </a:rPr>
              <a:t>vampire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"/>
          <p:cNvSpPr txBox="1"/>
          <p:nvPr/>
        </p:nvSpPr>
        <p:spPr>
          <a:xfrm>
            <a:off x="4824873" y="7649933"/>
            <a:ext cx="6984945" cy="72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506BD7"/>
                </a:solidFill>
                <a:latin typeface="Dekko"/>
                <a:ea typeface="Dekko"/>
                <a:cs typeface="Dekko"/>
                <a:sym typeface="Dekko"/>
              </a:rPr>
              <a:t>bloody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"/>
          <p:cNvSpPr txBox="1"/>
          <p:nvPr/>
        </p:nvSpPr>
        <p:spPr>
          <a:xfrm>
            <a:off x="4824873" y="8269662"/>
            <a:ext cx="6984945" cy="72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506BD7"/>
                </a:solidFill>
                <a:latin typeface="Dekko"/>
                <a:ea typeface="Dekko"/>
                <a:cs typeface="Dekko"/>
                <a:sym typeface="Dekko"/>
              </a:rPr>
              <a:t>scary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9528603" y="2054252"/>
            <a:ext cx="6984945" cy="72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dangerous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4"/>
          <p:cNvSpPr txBox="1"/>
          <p:nvPr/>
        </p:nvSpPr>
        <p:spPr>
          <a:xfrm>
            <a:off x="9144000" y="2706050"/>
            <a:ext cx="6984945" cy="72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wild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9144000" y="3468296"/>
            <a:ext cx="6984945" cy="72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strong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9121749" y="4166913"/>
            <a:ext cx="6984945" cy="72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hairy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9278252" y="4929160"/>
            <a:ext cx="6984945" cy="72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aggressive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4"/>
          <p:cNvSpPr txBox="1"/>
          <p:nvPr/>
        </p:nvSpPr>
        <p:spPr>
          <a:xfrm>
            <a:off x="9121749" y="5618093"/>
            <a:ext cx="6984945" cy="72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beastly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9840897" y="6634013"/>
            <a:ext cx="69849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CB6CE6"/>
                </a:solidFill>
                <a:latin typeface="Dekko"/>
                <a:ea typeface="Dekko"/>
                <a:cs typeface="Dekko"/>
                <a:sym typeface="Dekko"/>
              </a:rPr>
              <a:t>evil</a:t>
            </a:r>
            <a:endParaRPr b="0" i="0" sz="1400" u="none" cap="none" strike="noStrike">
              <a:solidFill>
                <a:srgbClr val="CB6CE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"/>
          <p:cNvSpPr txBox="1"/>
          <p:nvPr/>
        </p:nvSpPr>
        <p:spPr>
          <a:xfrm>
            <a:off x="9722078" y="7267164"/>
            <a:ext cx="69849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CB6CE6"/>
                </a:solidFill>
                <a:latin typeface="Dekko"/>
                <a:ea typeface="Dekko"/>
                <a:cs typeface="Dekko"/>
                <a:sym typeface="Dekko"/>
              </a:rPr>
              <a:t>creepy</a:t>
            </a:r>
            <a:endParaRPr b="0" i="0" sz="1400" u="none" cap="none" strike="noStrike">
              <a:solidFill>
                <a:srgbClr val="CB6CE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9722078" y="7907712"/>
            <a:ext cx="69849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CB6CE6"/>
                </a:solidFill>
                <a:latin typeface="Dekko"/>
                <a:ea typeface="Dekko"/>
                <a:cs typeface="Dekko"/>
                <a:sym typeface="Dekko"/>
              </a:rPr>
              <a:t>wicked</a:t>
            </a:r>
            <a:endParaRPr b="0" i="0" sz="1400" u="none" cap="none" strike="noStrike">
              <a:solidFill>
                <a:srgbClr val="CB6CE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"/>
          <p:cNvSpPr txBox="1"/>
          <p:nvPr/>
        </p:nvSpPr>
        <p:spPr>
          <a:xfrm>
            <a:off x="9420010" y="8463096"/>
            <a:ext cx="69849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CB6CE6"/>
                </a:solidFill>
                <a:latin typeface="Dekko"/>
                <a:ea typeface="Dekko"/>
                <a:cs typeface="Dekko"/>
                <a:sym typeface="Dekko"/>
              </a:rPr>
              <a:t>unattractive</a:t>
            </a:r>
            <a:endParaRPr b="0" i="0" sz="1400" u="none" cap="none" strike="noStrike">
              <a:solidFill>
                <a:srgbClr val="CB6CE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45454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5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5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5"/>
          <p:cNvSpPr/>
          <p:nvPr/>
        </p:nvSpPr>
        <p:spPr>
          <a:xfrm>
            <a:off x="438401" y="8053156"/>
            <a:ext cx="1612758" cy="1709088"/>
          </a:xfrm>
          <a:custGeom>
            <a:rect b="b" l="l" r="r" t="t"/>
            <a:pathLst>
              <a:path extrusionOk="0" h="1709088" w="1612758">
                <a:moveTo>
                  <a:pt x="0" y="0"/>
                </a:moveTo>
                <a:lnTo>
                  <a:pt x="1612757" y="0"/>
                </a:lnTo>
                <a:lnTo>
                  <a:pt x="1612757" y="1709089"/>
                </a:lnTo>
                <a:lnTo>
                  <a:pt x="0" y="1709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p5"/>
          <p:cNvSpPr/>
          <p:nvPr/>
        </p:nvSpPr>
        <p:spPr>
          <a:xfrm>
            <a:off x="1503890" y="3448558"/>
            <a:ext cx="10090891" cy="4847585"/>
          </a:xfrm>
          <a:custGeom>
            <a:rect b="b" l="l" r="r" t="t"/>
            <a:pathLst>
              <a:path extrusionOk="0" h="4847585" w="10090891">
                <a:moveTo>
                  <a:pt x="0" y="0"/>
                </a:moveTo>
                <a:lnTo>
                  <a:pt x="10090891" y="0"/>
                </a:lnTo>
                <a:lnTo>
                  <a:pt x="10090891" y="4847585"/>
                </a:lnTo>
                <a:lnTo>
                  <a:pt x="0" y="484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55830" l="-94232" r="-56979" t="-92565"/>
            </a:stretch>
          </a:blipFill>
          <a:ln>
            <a:noFill/>
          </a:ln>
        </p:spPr>
      </p:sp>
      <p:sp>
        <p:nvSpPr>
          <p:cNvPr id="172" name="Google Shape;172;p5"/>
          <p:cNvSpPr txBox="1"/>
          <p:nvPr/>
        </p:nvSpPr>
        <p:spPr>
          <a:xfrm>
            <a:off x="6362309" y="8256685"/>
            <a:ext cx="3784460" cy="768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Graveyard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5"/>
          <p:cNvSpPr txBox="1"/>
          <p:nvPr/>
        </p:nvSpPr>
        <p:spPr>
          <a:xfrm>
            <a:off x="2562211" y="1015576"/>
            <a:ext cx="11559418" cy="20299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AA000C"/>
                </a:solidFill>
                <a:latin typeface="Dekko"/>
                <a:ea typeface="Dekko"/>
                <a:cs typeface="Dekko"/>
                <a:sym typeface="Dekko"/>
              </a:rPr>
              <a:t>Categorise</a:t>
            </a:r>
            <a:r>
              <a:rPr b="0" i="0" lang="en-US" sz="48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the </a:t>
            </a:r>
            <a:r>
              <a:rPr b="0" i="0" lang="en-US" sz="4800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6 adjectives</a:t>
            </a:r>
            <a:r>
              <a:rPr b="0" i="0" lang="en-US" sz="48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into </a:t>
            </a:r>
            <a:r>
              <a:rPr b="0" i="0" lang="en-US" sz="4800" u="none" cap="none" strike="noStrike">
                <a:solidFill>
                  <a:srgbClr val="307E7F"/>
                </a:solidFill>
                <a:latin typeface="Dekko"/>
                <a:ea typeface="Dekko"/>
                <a:cs typeface="Dekko"/>
                <a:sym typeface="Dekko"/>
              </a:rPr>
              <a:t>6</a:t>
            </a:r>
            <a:r>
              <a:rPr b="0" i="0" lang="en-US" sz="48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</a:t>
            </a:r>
            <a:r>
              <a:rPr b="0" i="0" lang="en-US" sz="4800" u="none" cap="none" strike="noStrike">
                <a:solidFill>
                  <a:srgbClr val="307E7F"/>
                </a:solidFill>
                <a:latin typeface="Dekko"/>
                <a:ea typeface="Dekko"/>
                <a:cs typeface="Dekko"/>
                <a:sym typeface="Dekko"/>
              </a:rPr>
              <a:t>personality features </a:t>
            </a:r>
            <a:r>
              <a:rPr b="0" i="0" lang="en-US" sz="48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and</a:t>
            </a:r>
            <a:r>
              <a:rPr b="0" i="0" lang="en-US" sz="4800" u="none" cap="none" strike="noStrike">
                <a:solidFill>
                  <a:srgbClr val="506BD7"/>
                </a:solidFill>
                <a:latin typeface="Dekko"/>
                <a:ea typeface="Dekko"/>
                <a:cs typeface="Dekko"/>
                <a:sym typeface="Dekko"/>
              </a:rPr>
              <a:t> 10 physical features (appearance)</a:t>
            </a:r>
            <a:r>
              <a:rPr b="0" i="0" lang="en-US" sz="48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13021076" y="240366"/>
            <a:ext cx="6171237" cy="1211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33"/>
              <a:buFont typeface="Arial"/>
              <a:buNone/>
            </a:pPr>
            <a:r>
              <a:rPr b="0" i="0" lang="en-US" sz="71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Activity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5"/>
          <p:cNvSpPr txBox="1"/>
          <p:nvPr/>
        </p:nvSpPr>
        <p:spPr>
          <a:xfrm>
            <a:off x="14292846" y="8332885"/>
            <a:ext cx="2756005" cy="72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hairy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5"/>
          <p:cNvSpPr txBox="1"/>
          <p:nvPr/>
        </p:nvSpPr>
        <p:spPr>
          <a:xfrm>
            <a:off x="11302580" y="7491146"/>
            <a:ext cx="2756005" cy="72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tall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5"/>
          <p:cNvSpPr txBox="1"/>
          <p:nvPr/>
        </p:nvSpPr>
        <p:spPr>
          <a:xfrm>
            <a:off x="11302580" y="5054857"/>
            <a:ext cx="2756005" cy="72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short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5"/>
          <p:cNvSpPr txBox="1"/>
          <p:nvPr/>
        </p:nvSpPr>
        <p:spPr>
          <a:xfrm>
            <a:off x="14121629" y="3448542"/>
            <a:ext cx="2756005" cy="72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ugly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"/>
          <p:cNvSpPr txBox="1"/>
          <p:nvPr/>
        </p:nvSpPr>
        <p:spPr>
          <a:xfrm>
            <a:off x="13613875" y="5839446"/>
            <a:ext cx="3645425" cy="72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scary looking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5"/>
          <p:cNvSpPr txBox="1"/>
          <p:nvPr/>
        </p:nvSpPr>
        <p:spPr>
          <a:xfrm>
            <a:off x="11302580" y="6652609"/>
            <a:ext cx="2756005" cy="72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skinny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5"/>
          <p:cNvSpPr txBox="1"/>
          <p:nvPr/>
        </p:nvSpPr>
        <p:spPr>
          <a:xfrm>
            <a:off x="11302580" y="4214081"/>
            <a:ext cx="2756005" cy="72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pale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5"/>
          <p:cNvSpPr txBox="1"/>
          <p:nvPr/>
        </p:nvSpPr>
        <p:spPr>
          <a:xfrm>
            <a:off x="13702091" y="5026282"/>
            <a:ext cx="3595081" cy="72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sharp teeth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5"/>
          <p:cNvSpPr txBox="1"/>
          <p:nvPr/>
        </p:nvSpPr>
        <p:spPr>
          <a:xfrm>
            <a:off x="14292846" y="7491146"/>
            <a:ext cx="2756005" cy="72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bloody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5"/>
          <p:cNvSpPr txBox="1"/>
          <p:nvPr/>
        </p:nvSpPr>
        <p:spPr>
          <a:xfrm>
            <a:off x="11302580" y="3448542"/>
            <a:ext cx="2756005" cy="72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bony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5"/>
          <p:cNvSpPr txBox="1"/>
          <p:nvPr/>
        </p:nvSpPr>
        <p:spPr>
          <a:xfrm>
            <a:off x="14121629" y="2700875"/>
            <a:ext cx="2756005" cy="72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evil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5"/>
          <p:cNvSpPr txBox="1"/>
          <p:nvPr/>
        </p:nvSpPr>
        <p:spPr>
          <a:xfrm>
            <a:off x="11302580" y="5868021"/>
            <a:ext cx="2756005" cy="72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mean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5"/>
          <p:cNvSpPr txBox="1"/>
          <p:nvPr/>
        </p:nvSpPr>
        <p:spPr>
          <a:xfrm>
            <a:off x="11302580" y="8277077"/>
            <a:ext cx="2756005" cy="72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cruel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5"/>
          <p:cNvSpPr txBox="1"/>
          <p:nvPr/>
        </p:nvSpPr>
        <p:spPr>
          <a:xfrm>
            <a:off x="11302580" y="2663954"/>
            <a:ext cx="2756005" cy="72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rude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5"/>
          <p:cNvSpPr txBox="1"/>
          <p:nvPr/>
        </p:nvSpPr>
        <p:spPr>
          <a:xfrm>
            <a:off x="14292846" y="4214081"/>
            <a:ext cx="2756005" cy="72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dangerous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5"/>
          <p:cNvSpPr txBox="1"/>
          <p:nvPr/>
        </p:nvSpPr>
        <p:spPr>
          <a:xfrm>
            <a:off x="14058585" y="6652609"/>
            <a:ext cx="2756005" cy="72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scary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5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45454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7" name="Google Shape;197;p6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6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6"/>
          <p:cNvSpPr/>
          <p:nvPr/>
        </p:nvSpPr>
        <p:spPr>
          <a:xfrm>
            <a:off x="438401" y="8053156"/>
            <a:ext cx="1612758" cy="1709088"/>
          </a:xfrm>
          <a:custGeom>
            <a:rect b="b" l="l" r="r" t="t"/>
            <a:pathLst>
              <a:path extrusionOk="0" h="1709088" w="1612758">
                <a:moveTo>
                  <a:pt x="0" y="0"/>
                </a:moveTo>
                <a:lnTo>
                  <a:pt x="1612757" y="0"/>
                </a:lnTo>
                <a:lnTo>
                  <a:pt x="1612757" y="1709089"/>
                </a:lnTo>
                <a:lnTo>
                  <a:pt x="0" y="1709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6"/>
          <p:cNvSpPr txBox="1"/>
          <p:nvPr/>
        </p:nvSpPr>
        <p:spPr>
          <a:xfrm>
            <a:off x="6362309" y="8256685"/>
            <a:ext cx="3784460" cy="768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Graveyard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6"/>
          <p:cNvSpPr txBox="1"/>
          <p:nvPr/>
        </p:nvSpPr>
        <p:spPr>
          <a:xfrm>
            <a:off x="13021076" y="240366"/>
            <a:ext cx="6171237" cy="1211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33"/>
              <a:buFont typeface="Arial"/>
              <a:buNone/>
            </a:pPr>
            <a:r>
              <a:rPr b="0" i="0" lang="en-US" sz="71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Feedback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6"/>
          <p:cNvSpPr/>
          <p:nvPr/>
        </p:nvSpPr>
        <p:spPr>
          <a:xfrm>
            <a:off x="1484615" y="3564333"/>
            <a:ext cx="10090891" cy="4847585"/>
          </a:xfrm>
          <a:custGeom>
            <a:rect b="b" l="l" r="r" t="t"/>
            <a:pathLst>
              <a:path extrusionOk="0" h="4847585" w="10090891">
                <a:moveTo>
                  <a:pt x="0" y="0"/>
                </a:moveTo>
                <a:lnTo>
                  <a:pt x="10090891" y="0"/>
                </a:lnTo>
                <a:lnTo>
                  <a:pt x="10090891" y="4847585"/>
                </a:lnTo>
                <a:lnTo>
                  <a:pt x="0" y="484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55830" l="-94232" r="-56979" t="-92565"/>
            </a:stretch>
          </a:blipFill>
          <a:ln>
            <a:noFill/>
          </a:ln>
        </p:spPr>
      </p:sp>
      <p:sp>
        <p:nvSpPr>
          <p:cNvPr id="203" name="Google Shape;203;p6"/>
          <p:cNvSpPr txBox="1"/>
          <p:nvPr/>
        </p:nvSpPr>
        <p:spPr>
          <a:xfrm>
            <a:off x="3388524" y="6090826"/>
            <a:ext cx="27561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bloody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6"/>
          <p:cNvSpPr txBox="1"/>
          <p:nvPr/>
        </p:nvSpPr>
        <p:spPr>
          <a:xfrm>
            <a:off x="2233424" y="6739194"/>
            <a:ext cx="35952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sharp teeth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6"/>
          <p:cNvSpPr txBox="1"/>
          <p:nvPr/>
        </p:nvSpPr>
        <p:spPr>
          <a:xfrm>
            <a:off x="2652962" y="5445716"/>
            <a:ext cx="27561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ugly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6"/>
          <p:cNvSpPr txBox="1"/>
          <p:nvPr/>
        </p:nvSpPr>
        <p:spPr>
          <a:xfrm>
            <a:off x="8819401" y="4973018"/>
            <a:ext cx="27561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evil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6"/>
          <p:cNvSpPr txBox="1"/>
          <p:nvPr/>
        </p:nvSpPr>
        <p:spPr>
          <a:xfrm>
            <a:off x="4209956" y="5445716"/>
            <a:ext cx="27561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pale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6"/>
          <p:cNvSpPr txBox="1"/>
          <p:nvPr/>
        </p:nvSpPr>
        <p:spPr>
          <a:xfrm>
            <a:off x="4209956" y="4800606"/>
            <a:ext cx="27561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bony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6"/>
          <p:cNvSpPr txBox="1"/>
          <p:nvPr/>
        </p:nvSpPr>
        <p:spPr>
          <a:xfrm>
            <a:off x="2406703" y="4800606"/>
            <a:ext cx="27561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short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6"/>
          <p:cNvSpPr txBox="1"/>
          <p:nvPr/>
        </p:nvSpPr>
        <p:spPr>
          <a:xfrm>
            <a:off x="1028700" y="5445716"/>
            <a:ext cx="27561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skinny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6"/>
          <p:cNvSpPr txBox="1"/>
          <p:nvPr/>
        </p:nvSpPr>
        <p:spPr>
          <a:xfrm>
            <a:off x="6063396" y="5833807"/>
            <a:ext cx="27561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mean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6"/>
          <p:cNvSpPr txBox="1"/>
          <p:nvPr/>
        </p:nvSpPr>
        <p:spPr>
          <a:xfrm>
            <a:off x="6063396" y="6970989"/>
            <a:ext cx="27561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cruel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6"/>
          <p:cNvSpPr txBox="1"/>
          <p:nvPr/>
        </p:nvSpPr>
        <p:spPr>
          <a:xfrm>
            <a:off x="805077" y="4800606"/>
            <a:ext cx="27561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tall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6"/>
          <p:cNvSpPr txBox="1"/>
          <p:nvPr/>
        </p:nvSpPr>
        <p:spPr>
          <a:xfrm>
            <a:off x="6144429" y="4973018"/>
            <a:ext cx="27561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rude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6"/>
          <p:cNvSpPr txBox="1"/>
          <p:nvPr/>
        </p:nvSpPr>
        <p:spPr>
          <a:xfrm>
            <a:off x="8623176" y="5738557"/>
            <a:ext cx="27561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dangerous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6"/>
          <p:cNvSpPr txBox="1"/>
          <p:nvPr/>
        </p:nvSpPr>
        <p:spPr>
          <a:xfrm>
            <a:off x="8819401" y="6864944"/>
            <a:ext cx="27561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scary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6"/>
          <p:cNvSpPr txBox="1"/>
          <p:nvPr/>
        </p:nvSpPr>
        <p:spPr>
          <a:xfrm>
            <a:off x="1274959" y="6090826"/>
            <a:ext cx="27561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hairy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6"/>
          <p:cNvSpPr txBox="1"/>
          <p:nvPr/>
        </p:nvSpPr>
        <p:spPr>
          <a:xfrm>
            <a:off x="2183080" y="7504732"/>
            <a:ext cx="36453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scary looking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6"/>
          <p:cNvSpPr txBox="1"/>
          <p:nvPr/>
        </p:nvSpPr>
        <p:spPr>
          <a:xfrm>
            <a:off x="2562211" y="1015576"/>
            <a:ext cx="11559418" cy="20299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AA000C"/>
                </a:solidFill>
                <a:latin typeface="Dekko"/>
                <a:ea typeface="Dekko"/>
                <a:cs typeface="Dekko"/>
                <a:sym typeface="Dekko"/>
              </a:rPr>
              <a:t>Categorise</a:t>
            </a:r>
            <a:r>
              <a:rPr b="0" i="0" lang="en-US" sz="48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the </a:t>
            </a:r>
            <a:r>
              <a:rPr b="0" i="0" lang="en-US" sz="4800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16</a:t>
            </a:r>
            <a:r>
              <a:rPr b="0" i="0" lang="en-US" sz="48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</a:t>
            </a:r>
            <a:r>
              <a:rPr b="0" i="0" lang="en-US" sz="4800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adjectives</a:t>
            </a:r>
            <a:r>
              <a:rPr b="0" i="0" lang="en-US" sz="48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into </a:t>
            </a:r>
            <a:r>
              <a:rPr b="0" i="0" lang="en-US" sz="4800" u="none" cap="none" strike="noStrike">
                <a:solidFill>
                  <a:srgbClr val="307E7F"/>
                </a:solidFill>
                <a:latin typeface="Dekko"/>
                <a:ea typeface="Dekko"/>
                <a:cs typeface="Dekko"/>
                <a:sym typeface="Dekko"/>
              </a:rPr>
              <a:t>6 personality features </a:t>
            </a:r>
            <a:r>
              <a:rPr b="0" i="0" lang="en-US" sz="48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and</a:t>
            </a:r>
            <a:r>
              <a:rPr b="0" i="0" lang="en-US" sz="4800" u="none" cap="none" strike="noStrike">
                <a:solidFill>
                  <a:srgbClr val="506BD7"/>
                </a:solidFill>
                <a:latin typeface="Dekko"/>
                <a:ea typeface="Dekko"/>
                <a:cs typeface="Dekko"/>
                <a:sym typeface="Dekko"/>
              </a:rPr>
              <a:t> 10 physical features (appearance)</a:t>
            </a:r>
            <a:r>
              <a:rPr b="0" i="0" lang="en-US" sz="48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45454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6" name="Google Shape;226;p7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7" name="Google Shape;227;p7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8" name="Google Shape;228;p7"/>
          <p:cNvSpPr/>
          <p:nvPr/>
        </p:nvSpPr>
        <p:spPr>
          <a:xfrm>
            <a:off x="438401" y="8053156"/>
            <a:ext cx="1612758" cy="1709088"/>
          </a:xfrm>
          <a:custGeom>
            <a:rect b="b" l="l" r="r" t="t"/>
            <a:pathLst>
              <a:path extrusionOk="0" h="1709088" w="1612758">
                <a:moveTo>
                  <a:pt x="0" y="0"/>
                </a:moveTo>
                <a:lnTo>
                  <a:pt x="1612757" y="0"/>
                </a:lnTo>
                <a:lnTo>
                  <a:pt x="1612757" y="1709089"/>
                </a:lnTo>
                <a:lnTo>
                  <a:pt x="0" y="1709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9" name="Google Shape;229;p7"/>
          <p:cNvSpPr/>
          <p:nvPr/>
        </p:nvSpPr>
        <p:spPr>
          <a:xfrm>
            <a:off x="13863920" y="4449693"/>
            <a:ext cx="1694254" cy="2596558"/>
          </a:xfrm>
          <a:custGeom>
            <a:rect b="b" l="l" r="r" t="t"/>
            <a:pathLst>
              <a:path extrusionOk="0" h="2596558" w="1694254">
                <a:moveTo>
                  <a:pt x="0" y="0"/>
                </a:moveTo>
                <a:lnTo>
                  <a:pt x="1694254" y="0"/>
                </a:lnTo>
                <a:lnTo>
                  <a:pt x="1694254" y="2596558"/>
                </a:lnTo>
                <a:lnTo>
                  <a:pt x="0" y="25965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0" name="Google Shape;230;p7"/>
          <p:cNvSpPr/>
          <p:nvPr/>
        </p:nvSpPr>
        <p:spPr>
          <a:xfrm>
            <a:off x="8087211" y="4449693"/>
            <a:ext cx="2004748" cy="2744664"/>
          </a:xfrm>
          <a:custGeom>
            <a:rect b="b" l="l" r="r" t="t"/>
            <a:pathLst>
              <a:path extrusionOk="0" h="2744664" w="2004748">
                <a:moveTo>
                  <a:pt x="0" y="0"/>
                </a:moveTo>
                <a:lnTo>
                  <a:pt x="2004749" y="0"/>
                </a:lnTo>
                <a:lnTo>
                  <a:pt x="2004749" y="2744664"/>
                </a:lnTo>
                <a:lnTo>
                  <a:pt x="0" y="27446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1" name="Google Shape;231;p7"/>
          <p:cNvSpPr/>
          <p:nvPr/>
        </p:nvSpPr>
        <p:spPr>
          <a:xfrm>
            <a:off x="2827072" y="4389510"/>
            <a:ext cx="1594866" cy="2865030"/>
          </a:xfrm>
          <a:custGeom>
            <a:rect b="b" l="l" r="r" t="t"/>
            <a:pathLst>
              <a:path extrusionOk="0" h="2865030" w="1594866">
                <a:moveTo>
                  <a:pt x="0" y="0"/>
                </a:moveTo>
                <a:lnTo>
                  <a:pt x="1594866" y="0"/>
                </a:lnTo>
                <a:lnTo>
                  <a:pt x="1594866" y="2865030"/>
                </a:lnTo>
                <a:lnTo>
                  <a:pt x="0" y="28650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2" name="Google Shape;232;p7"/>
          <p:cNvSpPr txBox="1"/>
          <p:nvPr/>
        </p:nvSpPr>
        <p:spPr>
          <a:xfrm>
            <a:off x="11010170" y="3083644"/>
            <a:ext cx="3784460" cy="15206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Haunted house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"/>
          <p:cNvSpPr txBox="1"/>
          <p:nvPr/>
        </p:nvSpPr>
        <p:spPr>
          <a:xfrm>
            <a:off x="6362309" y="8256685"/>
            <a:ext cx="3784460" cy="768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Graveyard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7"/>
          <p:cNvSpPr txBox="1"/>
          <p:nvPr/>
        </p:nvSpPr>
        <p:spPr>
          <a:xfrm>
            <a:off x="2746808" y="1076325"/>
            <a:ext cx="11323616" cy="25565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AA000C"/>
                </a:solidFill>
                <a:latin typeface="Dekko"/>
                <a:ea typeface="Dekko"/>
                <a:cs typeface="Dekko"/>
                <a:sym typeface="Dekko"/>
              </a:rPr>
              <a:t>Which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</a:t>
            </a:r>
            <a:r>
              <a:rPr b="0" i="0" lang="en-US" sz="6000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adjective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describes </a:t>
            </a:r>
            <a:r>
              <a:rPr b="0" i="0" lang="en-US" sz="6000" u="none" cap="none" strike="noStrike">
                <a:solidFill>
                  <a:srgbClr val="307E7F"/>
                </a:solidFill>
                <a:latin typeface="Dekko"/>
                <a:ea typeface="Dekko"/>
                <a:cs typeface="Dekko"/>
                <a:sym typeface="Dekko"/>
              </a:rPr>
              <a:t>appearance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(how someone looks)? Vote now! 1, 2 or 3?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7"/>
          <p:cNvSpPr txBox="1"/>
          <p:nvPr/>
        </p:nvSpPr>
        <p:spPr>
          <a:xfrm>
            <a:off x="13021076" y="240366"/>
            <a:ext cx="6171237" cy="1211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33"/>
              <a:buFont typeface="Arial"/>
              <a:buNone/>
            </a:pPr>
            <a:r>
              <a:rPr b="0" i="0" lang="en-US" sz="71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Check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7"/>
          <p:cNvSpPr txBox="1"/>
          <p:nvPr/>
        </p:nvSpPr>
        <p:spPr>
          <a:xfrm>
            <a:off x="2198861" y="7278250"/>
            <a:ext cx="27561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mean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7"/>
          <p:cNvSpPr txBox="1"/>
          <p:nvPr/>
        </p:nvSpPr>
        <p:spPr>
          <a:xfrm>
            <a:off x="13333044" y="7278250"/>
            <a:ext cx="27561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ugly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7"/>
          <p:cNvSpPr txBox="1"/>
          <p:nvPr/>
        </p:nvSpPr>
        <p:spPr>
          <a:xfrm>
            <a:off x="7765213" y="7278250"/>
            <a:ext cx="27561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scary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7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45454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5" name="Google Shape;245;p8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6" name="Google Shape;246;p8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7" name="Google Shape;247;p8"/>
          <p:cNvSpPr/>
          <p:nvPr/>
        </p:nvSpPr>
        <p:spPr>
          <a:xfrm>
            <a:off x="438401" y="8053156"/>
            <a:ext cx="1612758" cy="1709088"/>
          </a:xfrm>
          <a:custGeom>
            <a:rect b="b" l="l" r="r" t="t"/>
            <a:pathLst>
              <a:path extrusionOk="0" h="1709088" w="1612758">
                <a:moveTo>
                  <a:pt x="0" y="0"/>
                </a:moveTo>
                <a:lnTo>
                  <a:pt x="1612757" y="0"/>
                </a:lnTo>
                <a:lnTo>
                  <a:pt x="1612757" y="1709089"/>
                </a:lnTo>
                <a:lnTo>
                  <a:pt x="0" y="1709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8" name="Google Shape;248;p8"/>
          <p:cNvSpPr/>
          <p:nvPr/>
        </p:nvSpPr>
        <p:spPr>
          <a:xfrm>
            <a:off x="13864245" y="3824943"/>
            <a:ext cx="1694254" cy="2596558"/>
          </a:xfrm>
          <a:custGeom>
            <a:rect b="b" l="l" r="r" t="t"/>
            <a:pathLst>
              <a:path extrusionOk="0" h="2596558" w="1694254">
                <a:moveTo>
                  <a:pt x="0" y="0"/>
                </a:moveTo>
                <a:lnTo>
                  <a:pt x="1694254" y="0"/>
                </a:lnTo>
                <a:lnTo>
                  <a:pt x="1694254" y="2596558"/>
                </a:lnTo>
                <a:lnTo>
                  <a:pt x="0" y="25965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9" name="Google Shape;249;p8"/>
          <p:cNvSpPr/>
          <p:nvPr/>
        </p:nvSpPr>
        <p:spPr>
          <a:xfrm>
            <a:off x="8087536" y="3824943"/>
            <a:ext cx="2004748" cy="2744664"/>
          </a:xfrm>
          <a:custGeom>
            <a:rect b="b" l="l" r="r" t="t"/>
            <a:pathLst>
              <a:path extrusionOk="0" h="2744664" w="2004748">
                <a:moveTo>
                  <a:pt x="0" y="0"/>
                </a:moveTo>
                <a:lnTo>
                  <a:pt x="2004749" y="0"/>
                </a:lnTo>
                <a:lnTo>
                  <a:pt x="2004749" y="2744664"/>
                </a:lnTo>
                <a:lnTo>
                  <a:pt x="0" y="27446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0" name="Google Shape;250;p8"/>
          <p:cNvSpPr/>
          <p:nvPr/>
        </p:nvSpPr>
        <p:spPr>
          <a:xfrm>
            <a:off x="2827397" y="3764760"/>
            <a:ext cx="1594866" cy="2865030"/>
          </a:xfrm>
          <a:custGeom>
            <a:rect b="b" l="l" r="r" t="t"/>
            <a:pathLst>
              <a:path extrusionOk="0" h="2865030" w="1594866">
                <a:moveTo>
                  <a:pt x="0" y="0"/>
                </a:moveTo>
                <a:lnTo>
                  <a:pt x="1594866" y="0"/>
                </a:lnTo>
                <a:lnTo>
                  <a:pt x="1594866" y="2865030"/>
                </a:lnTo>
                <a:lnTo>
                  <a:pt x="0" y="28650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1" name="Google Shape;251;p8"/>
          <p:cNvSpPr/>
          <p:nvPr/>
        </p:nvSpPr>
        <p:spPr>
          <a:xfrm>
            <a:off x="14241689" y="7477926"/>
            <a:ext cx="1105881" cy="1150461"/>
          </a:xfrm>
          <a:custGeom>
            <a:rect b="b" l="l" r="r" t="t"/>
            <a:pathLst>
              <a:path extrusionOk="0" h="1150461" w="1105881">
                <a:moveTo>
                  <a:pt x="0" y="0"/>
                </a:moveTo>
                <a:lnTo>
                  <a:pt x="1105881" y="0"/>
                </a:lnTo>
                <a:lnTo>
                  <a:pt x="1105881" y="1150461"/>
                </a:lnTo>
                <a:lnTo>
                  <a:pt x="0" y="11504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2" name="Google Shape;252;p8"/>
          <p:cNvSpPr txBox="1"/>
          <p:nvPr/>
        </p:nvSpPr>
        <p:spPr>
          <a:xfrm>
            <a:off x="11010170" y="3083644"/>
            <a:ext cx="3784460" cy="15206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Haunted house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8"/>
          <p:cNvSpPr txBox="1"/>
          <p:nvPr/>
        </p:nvSpPr>
        <p:spPr>
          <a:xfrm>
            <a:off x="6362309" y="8256685"/>
            <a:ext cx="3784460" cy="768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Graveyard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"/>
          <p:cNvSpPr txBox="1"/>
          <p:nvPr/>
        </p:nvSpPr>
        <p:spPr>
          <a:xfrm>
            <a:off x="2746808" y="1076325"/>
            <a:ext cx="11323616" cy="1708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AA000C"/>
                </a:solidFill>
                <a:latin typeface="Dekko"/>
                <a:ea typeface="Dekko"/>
                <a:cs typeface="Dekko"/>
                <a:sym typeface="Dekko"/>
              </a:rPr>
              <a:t>Which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</a:t>
            </a:r>
            <a:r>
              <a:rPr b="0" i="0" lang="en-US" sz="6000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adjective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describes </a:t>
            </a:r>
            <a:r>
              <a:rPr b="0" i="0" lang="en-US" sz="6000" u="none" cap="none" strike="noStrike">
                <a:solidFill>
                  <a:srgbClr val="307E7F"/>
                </a:solidFill>
                <a:latin typeface="Dekko"/>
                <a:ea typeface="Dekko"/>
                <a:cs typeface="Dekko"/>
                <a:sym typeface="Dekko"/>
              </a:rPr>
              <a:t>appearance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(how someone looks)?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8"/>
          <p:cNvSpPr txBox="1"/>
          <p:nvPr/>
        </p:nvSpPr>
        <p:spPr>
          <a:xfrm>
            <a:off x="13021076" y="240366"/>
            <a:ext cx="6171237" cy="1211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33"/>
              <a:buFont typeface="Arial"/>
              <a:buNone/>
            </a:pPr>
            <a:r>
              <a:rPr b="0" i="0" lang="en-US" sz="71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Check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8"/>
          <p:cNvSpPr txBox="1"/>
          <p:nvPr/>
        </p:nvSpPr>
        <p:spPr>
          <a:xfrm>
            <a:off x="2199186" y="6653500"/>
            <a:ext cx="2756005" cy="72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mean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8"/>
          <p:cNvSpPr txBox="1"/>
          <p:nvPr/>
        </p:nvSpPr>
        <p:spPr>
          <a:xfrm>
            <a:off x="13333369" y="6653500"/>
            <a:ext cx="2756005" cy="72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ugly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8"/>
          <p:cNvSpPr txBox="1"/>
          <p:nvPr/>
        </p:nvSpPr>
        <p:spPr>
          <a:xfrm>
            <a:off x="7765538" y="6653500"/>
            <a:ext cx="2756005" cy="72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scary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"/>
          <p:cNvSpPr txBox="1"/>
          <p:nvPr/>
        </p:nvSpPr>
        <p:spPr>
          <a:xfrm>
            <a:off x="6362309" y="7900948"/>
            <a:ext cx="7337357" cy="72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307E7F"/>
                </a:solidFill>
                <a:latin typeface="Dekko"/>
                <a:ea typeface="Dekko"/>
                <a:cs typeface="Dekko"/>
                <a:sym typeface="Dekko"/>
              </a:rPr>
              <a:t>The monster was so ugly!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8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45454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9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6" name="Google Shape;266;p9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7" name="Google Shape;267;p9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8" name="Google Shape;268;p9"/>
          <p:cNvSpPr/>
          <p:nvPr/>
        </p:nvSpPr>
        <p:spPr>
          <a:xfrm>
            <a:off x="438401" y="8053156"/>
            <a:ext cx="1612758" cy="1709088"/>
          </a:xfrm>
          <a:custGeom>
            <a:rect b="b" l="l" r="r" t="t"/>
            <a:pathLst>
              <a:path extrusionOk="0" h="1709088" w="1612758">
                <a:moveTo>
                  <a:pt x="0" y="0"/>
                </a:moveTo>
                <a:lnTo>
                  <a:pt x="1612757" y="0"/>
                </a:lnTo>
                <a:lnTo>
                  <a:pt x="1612757" y="1709089"/>
                </a:lnTo>
                <a:lnTo>
                  <a:pt x="0" y="1709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9" name="Google Shape;269;p9"/>
          <p:cNvSpPr/>
          <p:nvPr/>
        </p:nvSpPr>
        <p:spPr>
          <a:xfrm>
            <a:off x="13864245" y="3824943"/>
            <a:ext cx="1694254" cy="2596558"/>
          </a:xfrm>
          <a:custGeom>
            <a:rect b="b" l="l" r="r" t="t"/>
            <a:pathLst>
              <a:path extrusionOk="0" h="2596558" w="1694254">
                <a:moveTo>
                  <a:pt x="0" y="0"/>
                </a:moveTo>
                <a:lnTo>
                  <a:pt x="1694254" y="0"/>
                </a:lnTo>
                <a:lnTo>
                  <a:pt x="1694254" y="2596558"/>
                </a:lnTo>
                <a:lnTo>
                  <a:pt x="0" y="25965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0" name="Google Shape;270;p9"/>
          <p:cNvSpPr/>
          <p:nvPr/>
        </p:nvSpPr>
        <p:spPr>
          <a:xfrm>
            <a:off x="8087536" y="3824943"/>
            <a:ext cx="2004748" cy="2744664"/>
          </a:xfrm>
          <a:custGeom>
            <a:rect b="b" l="l" r="r" t="t"/>
            <a:pathLst>
              <a:path extrusionOk="0" h="2744664" w="2004748">
                <a:moveTo>
                  <a:pt x="0" y="0"/>
                </a:moveTo>
                <a:lnTo>
                  <a:pt x="2004749" y="0"/>
                </a:lnTo>
                <a:lnTo>
                  <a:pt x="2004749" y="2744664"/>
                </a:lnTo>
                <a:lnTo>
                  <a:pt x="0" y="27446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1" name="Google Shape;271;p9"/>
          <p:cNvSpPr/>
          <p:nvPr/>
        </p:nvSpPr>
        <p:spPr>
          <a:xfrm>
            <a:off x="2827397" y="3764760"/>
            <a:ext cx="1594866" cy="2865030"/>
          </a:xfrm>
          <a:custGeom>
            <a:rect b="b" l="l" r="r" t="t"/>
            <a:pathLst>
              <a:path extrusionOk="0" h="2865030" w="1594866">
                <a:moveTo>
                  <a:pt x="0" y="0"/>
                </a:moveTo>
                <a:lnTo>
                  <a:pt x="1594866" y="0"/>
                </a:lnTo>
                <a:lnTo>
                  <a:pt x="1594866" y="2865030"/>
                </a:lnTo>
                <a:lnTo>
                  <a:pt x="0" y="28650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2" name="Google Shape;272;p9"/>
          <p:cNvSpPr txBox="1"/>
          <p:nvPr/>
        </p:nvSpPr>
        <p:spPr>
          <a:xfrm>
            <a:off x="11010170" y="3083644"/>
            <a:ext cx="3784460" cy="15206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Haunted house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9"/>
          <p:cNvSpPr txBox="1"/>
          <p:nvPr/>
        </p:nvSpPr>
        <p:spPr>
          <a:xfrm>
            <a:off x="6362309" y="8256685"/>
            <a:ext cx="3784460" cy="768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Graveyard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9"/>
          <p:cNvSpPr txBox="1"/>
          <p:nvPr/>
        </p:nvSpPr>
        <p:spPr>
          <a:xfrm>
            <a:off x="2746808" y="1076325"/>
            <a:ext cx="11323616" cy="1708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AA000C"/>
                </a:solidFill>
                <a:latin typeface="Dekko"/>
                <a:ea typeface="Dekko"/>
                <a:cs typeface="Dekko"/>
                <a:sym typeface="Dekko"/>
              </a:rPr>
              <a:t>Which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</a:t>
            </a:r>
            <a:r>
              <a:rPr b="0" i="0" lang="en-US" sz="6000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adjective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describes </a:t>
            </a:r>
            <a:r>
              <a:rPr b="0" i="0" lang="en-US" sz="6000" u="none" cap="none" strike="noStrike">
                <a:solidFill>
                  <a:srgbClr val="307E7F"/>
                </a:solidFill>
                <a:latin typeface="Dekko"/>
                <a:ea typeface="Dekko"/>
                <a:cs typeface="Dekko"/>
                <a:sym typeface="Dekko"/>
              </a:rPr>
              <a:t>personality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? Vote now! 1, 2 or 3?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9"/>
          <p:cNvSpPr txBox="1"/>
          <p:nvPr/>
        </p:nvSpPr>
        <p:spPr>
          <a:xfrm>
            <a:off x="13021076" y="240366"/>
            <a:ext cx="6171237" cy="1211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33"/>
              <a:buFont typeface="Arial"/>
              <a:buNone/>
            </a:pPr>
            <a:r>
              <a:rPr b="0" i="0" lang="en-US" sz="71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Check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9"/>
          <p:cNvSpPr txBox="1"/>
          <p:nvPr/>
        </p:nvSpPr>
        <p:spPr>
          <a:xfrm>
            <a:off x="2051158" y="6996804"/>
            <a:ext cx="3595081" cy="72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sharp teeth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9"/>
          <p:cNvSpPr txBox="1"/>
          <p:nvPr/>
        </p:nvSpPr>
        <p:spPr>
          <a:xfrm>
            <a:off x="12888659" y="6996804"/>
            <a:ext cx="3645425" cy="72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scary looking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9"/>
          <p:cNvSpPr txBox="1"/>
          <p:nvPr/>
        </p:nvSpPr>
        <p:spPr>
          <a:xfrm>
            <a:off x="7765997" y="6996804"/>
            <a:ext cx="2756005" cy="72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35"/>
              <a:buFont typeface="Arial"/>
              <a:buNone/>
            </a:pPr>
            <a:r>
              <a:rPr b="0" i="0" lang="en-US" sz="5035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scary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9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