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10287000" cx="18288000"/>
  <p:notesSz cx="6858000" cy="9144000"/>
  <p:embeddedFontLst>
    <p:embeddedFont>
      <p:font typeface="Eczar SemiBold"/>
      <p:regular r:id="rId34"/>
      <p:bold r:id="rId35"/>
    </p:embeddedFont>
    <p:embeddedFont>
      <p:font typeface="Dekko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7" roundtripDataSignature="AMtx7mjm3XDIlzVIMrqyuKs7D78lDUq3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EczarSemiBold-bold.fntdata"/><Relationship Id="rId12" Type="http://schemas.openxmlformats.org/officeDocument/2006/relationships/slide" Target="slides/slide7.xml"/><Relationship Id="rId34" Type="http://schemas.openxmlformats.org/officeDocument/2006/relationships/font" Target="fonts/EczarSemiBold-regular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Dekko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998d08cf7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g2d998d08cf7_0_2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d998d08cf7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g2d998d08cf7_0_2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d998d08cf7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9" name="Google Shape;329;g2d998d08cf7_0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d998d08cf7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8" name="Google Shape;368;g2d998d08cf7_0_3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d998d08cf7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7" name="Google Shape;407;g2d998d08cf7_0_3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d998d08cf7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6" name="Google Shape;446;g2d998d08cf7_0_4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d998d08cf7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5" name="Google Shape;485;g2d998d08cf7_0_4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d998d08cf7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4" name="Google Shape;524;g2d998d08cf7_0_5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d998d08cf7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2" name="Google Shape;562;g2d998d08cf7_0_5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d998d08cf7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1" name="Google Shape;601;g2d998d08cf7_0_6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d998d08cf7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7" name="Google Shape;637;g2d998d08cf7_0_6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d998d08cf7_0_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4" name="Google Shape;674;g2d998d08cf7_0_6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d998d08cf7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0" name="Google Shape;710;g2d998d08cf7_0_1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2d2421788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9" name="Google Shape;719;g32d2421788a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2fa6ccce74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9" name="Google Shape;729;g32fa6ccce74_0_3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d998d08cf7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9" name="Google Shape;739;g2d998d08cf7_0_2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2bc5069209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6" name="Google Shape;756;g32bc5069209_0_3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342dbf336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1" name="Google Shape;771;g3342dbf3368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d998d08cf7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3" name="Google Shape;783;g2d998d08cf7_0_7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2fa6ccce74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g32fa6ccce74_0_2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998d08cf7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g2d998d08cf7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998d08cf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2d998d08cf7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d998d08cf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g2d998d08cf7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998d08cf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g2d998d08cf7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d998d08cf7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2d998d08cf7_0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bc5069209_0_112"/>
          <p:cNvSpPr/>
          <p:nvPr/>
        </p:nvSpPr>
        <p:spPr>
          <a:xfrm>
            <a:off x="914396" y="657226"/>
            <a:ext cx="16440000" cy="8937000"/>
          </a:xfrm>
          <a:prstGeom prst="roundRect">
            <a:avLst>
              <a:gd fmla="val 2649" name="adj"/>
            </a:avLst>
          </a:prstGeom>
          <a:solidFill>
            <a:schemeClr val="lt1"/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3775" lIns="167625" spcFirstLastPara="1" rIns="167625" wrap="square" tIns="83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32bc5069209_0_112"/>
          <p:cNvSpPr/>
          <p:nvPr>
            <p:ph type="title"/>
          </p:nvPr>
        </p:nvSpPr>
        <p:spPr>
          <a:xfrm>
            <a:off x="914396" y="657226"/>
            <a:ext cx="16440000" cy="1491300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462000" lIns="462000" spcFirstLastPara="1" rIns="462000" wrap="square" tIns="462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6600"/>
              <a:buFont typeface="Arial"/>
              <a:buNone/>
              <a:defRPr sz="6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1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15.png"/><Relationship Id="rId13" Type="http://schemas.openxmlformats.org/officeDocument/2006/relationships/image" Target="../media/image27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5" Type="http://schemas.openxmlformats.org/officeDocument/2006/relationships/image" Target="../media/image36.png"/><Relationship Id="rId14" Type="http://schemas.openxmlformats.org/officeDocument/2006/relationships/image" Target="../media/image19.png"/><Relationship Id="rId17" Type="http://schemas.openxmlformats.org/officeDocument/2006/relationships/image" Target="../media/image22.png"/><Relationship Id="rId16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8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15.png"/><Relationship Id="rId13" Type="http://schemas.openxmlformats.org/officeDocument/2006/relationships/image" Target="../media/image27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5" Type="http://schemas.openxmlformats.org/officeDocument/2006/relationships/image" Target="../media/image36.png"/><Relationship Id="rId14" Type="http://schemas.openxmlformats.org/officeDocument/2006/relationships/image" Target="../media/image19.png"/><Relationship Id="rId17" Type="http://schemas.openxmlformats.org/officeDocument/2006/relationships/image" Target="../media/image22.png"/><Relationship Id="rId16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17.png"/><Relationship Id="rId13" Type="http://schemas.openxmlformats.org/officeDocument/2006/relationships/image" Target="../media/image27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5" Type="http://schemas.openxmlformats.org/officeDocument/2006/relationships/image" Target="../media/image36.png"/><Relationship Id="rId14" Type="http://schemas.openxmlformats.org/officeDocument/2006/relationships/image" Target="../media/image19.png"/><Relationship Id="rId17" Type="http://schemas.openxmlformats.org/officeDocument/2006/relationships/image" Target="../media/image22.png"/><Relationship Id="rId16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15.png"/><Relationship Id="rId13" Type="http://schemas.openxmlformats.org/officeDocument/2006/relationships/image" Target="../media/image27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5" Type="http://schemas.openxmlformats.org/officeDocument/2006/relationships/image" Target="../media/image36.png"/><Relationship Id="rId14" Type="http://schemas.openxmlformats.org/officeDocument/2006/relationships/image" Target="../media/image19.png"/><Relationship Id="rId17" Type="http://schemas.openxmlformats.org/officeDocument/2006/relationships/image" Target="../media/image22.png"/><Relationship Id="rId16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15.png"/><Relationship Id="rId13" Type="http://schemas.openxmlformats.org/officeDocument/2006/relationships/image" Target="../media/image27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5" Type="http://schemas.openxmlformats.org/officeDocument/2006/relationships/image" Target="../media/image36.png"/><Relationship Id="rId14" Type="http://schemas.openxmlformats.org/officeDocument/2006/relationships/image" Target="../media/image19.png"/><Relationship Id="rId17" Type="http://schemas.openxmlformats.org/officeDocument/2006/relationships/image" Target="../media/image22.png"/><Relationship Id="rId16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7.png"/><Relationship Id="rId13" Type="http://schemas.openxmlformats.org/officeDocument/2006/relationships/image" Target="../media/image27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5" Type="http://schemas.openxmlformats.org/officeDocument/2006/relationships/image" Target="../media/image36.png"/><Relationship Id="rId14" Type="http://schemas.openxmlformats.org/officeDocument/2006/relationships/image" Target="../media/image19.png"/><Relationship Id="rId17" Type="http://schemas.openxmlformats.org/officeDocument/2006/relationships/image" Target="../media/image22.png"/><Relationship Id="rId16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15.png"/><Relationship Id="rId13" Type="http://schemas.openxmlformats.org/officeDocument/2006/relationships/image" Target="../media/image27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5" Type="http://schemas.openxmlformats.org/officeDocument/2006/relationships/image" Target="../media/image36.png"/><Relationship Id="rId14" Type="http://schemas.openxmlformats.org/officeDocument/2006/relationships/image" Target="../media/image19.png"/><Relationship Id="rId17" Type="http://schemas.openxmlformats.org/officeDocument/2006/relationships/image" Target="../media/image22.png"/><Relationship Id="rId16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7.png"/><Relationship Id="rId13" Type="http://schemas.openxmlformats.org/officeDocument/2006/relationships/image" Target="../media/image13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5" Type="http://schemas.openxmlformats.org/officeDocument/2006/relationships/image" Target="../media/image20.png"/><Relationship Id="rId14" Type="http://schemas.openxmlformats.org/officeDocument/2006/relationships/image" Target="../media/image36.png"/><Relationship Id="rId16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7.png"/><Relationship Id="rId13" Type="http://schemas.openxmlformats.org/officeDocument/2006/relationships/image" Target="../media/image27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5" Type="http://schemas.openxmlformats.org/officeDocument/2006/relationships/image" Target="../media/image36.png"/><Relationship Id="rId14" Type="http://schemas.openxmlformats.org/officeDocument/2006/relationships/image" Target="../media/image19.png"/><Relationship Id="rId17" Type="http://schemas.openxmlformats.org/officeDocument/2006/relationships/image" Target="../media/image22.png"/><Relationship Id="rId16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28.png"/><Relationship Id="rId13" Type="http://schemas.openxmlformats.org/officeDocument/2006/relationships/image" Target="../media/image19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5" Type="http://schemas.openxmlformats.org/officeDocument/2006/relationships/image" Target="../media/image20.png"/><Relationship Id="rId14" Type="http://schemas.openxmlformats.org/officeDocument/2006/relationships/image" Target="../media/image36.png"/><Relationship Id="rId16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24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1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7.png"/><Relationship Id="rId13" Type="http://schemas.openxmlformats.org/officeDocument/2006/relationships/image" Target="../media/image13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5" Type="http://schemas.openxmlformats.org/officeDocument/2006/relationships/image" Target="../media/image19.png"/><Relationship Id="rId14" Type="http://schemas.openxmlformats.org/officeDocument/2006/relationships/image" Target="../media/image27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28.png"/><Relationship Id="rId13" Type="http://schemas.openxmlformats.org/officeDocument/2006/relationships/image" Target="../media/image19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5" Type="http://schemas.openxmlformats.org/officeDocument/2006/relationships/image" Target="../media/image20.png"/><Relationship Id="rId14" Type="http://schemas.openxmlformats.org/officeDocument/2006/relationships/image" Target="../media/image36.png"/><Relationship Id="rId16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s://www.youtube.com/watch?v=FHaObkHEkHQ" TargetMode="External"/><Relationship Id="rId6" Type="http://schemas.openxmlformats.org/officeDocument/2006/relationships/image" Target="../media/image4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9.png"/><Relationship Id="rId6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6.png"/><Relationship Id="rId6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6.png"/><Relationship Id="rId6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1.png"/><Relationship Id="rId6" Type="http://schemas.openxmlformats.org/officeDocument/2006/relationships/image" Target="../media/image4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4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2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27.png"/><Relationship Id="rId7" Type="http://schemas.openxmlformats.org/officeDocument/2006/relationships/image" Target="../media/image19.png"/><Relationship Id="rId8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7.png"/><Relationship Id="rId13" Type="http://schemas.openxmlformats.org/officeDocument/2006/relationships/image" Target="../media/image13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5" Type="http://schemas.openxmlformats.org/officeDocument/2006/relationships/image" Target="../media/image19.png"/><Relationship Id="rId14" Type="http://schemas.openxmlformats.org/officeDocument/2006/relationships/image" Target="../media/image27.png"/><Relationship Id="rId17" Type="http://schemas.openxmlformats.org/officeDocument/2006/relationships/image" Target="../media/image20.png"/><Relationship Id="rId16" Type="http://schemas.openxmlformats.org/officeDocument/2006/relationships/image" Target="../media/image3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18" Type="http://schemas.openxmlformats.org/officeDocument/2006/relationships/image" Target="../media/image22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12576446" y="373716"/>
            <a:ext cx="5344096" cy="1590026"/>
          </a:xfrm>
          <a:custGeom>
            <a:rect b="b" l="l" r="r" t="t"/>
            <a:pathLst>
              <a:path extrusionOk="0" h="1590026" w="5344096">
                <a:moveTo>
                  <a:pt x="0" y="0"/>
                </a:moveTo>
                <a:lnTo>
                  <a:pt x="5344096" y="0"/>
                </a:lnTo>
                <a:lnTo>
                  <a:pt x="5344096" y="1590026"/>
                </a:lnTo>
                <a:lnTo>
                  <a:pt x="0" y="1590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 txBox="1"/>
          <p:nvPr/>
        </p:nvSpPr>
        <p:spPr>
          <a:xfrm>
            <a:off x="1899227" y="2587825"/>
            <a:ext cx="15583800" cy="20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03"/>
              <a:buFont typeface="Arial"/>
              <a:buNone/>
            </a:pPr>
            <a:r>
              <a:rPr b="1" i="0" lang="en-US" sz="13603" u="none" cap="none" strike="noStrike">
                <a:solidFill>
                  <a:srgbClr val="000000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5. Family (</a:t>
            </a:r>
            <a:r>
              <a:rPr b="1" i="0" lang="en-US" sz="13603" u="none" cap="none" strike="noStrike">
                <a:solidFill>
                  <a:srgbClr val="4A86E8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rodina</a:t>
            </a:r>
            <a:r>
              <a:rPr b="1" i="0" lang="en-US" sz="13603" u="none" cap="none" strike="noStrike">
                <a:solidFill>
                  <a:srgbClr val="000000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2144373" y="450577"/>
            <a:ext cx="62082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76"/>
              <a:buFont typeface="Arial"/>
              <a:buNone/>
            </a:pPr>
            <a:r>
              <a:rPr b="0" i="0" lang="en-US" sz="757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Grade </a:t>
            </a:r>
            <a:r>
              <a:rPr b="0" i="0" lang="en-US" sz="757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3</a:t>
            </a:r>
            <a:r>
              <a:rPr b="0" i="0" lang="en-US" sz="757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-</a:t>
            </a:r>
            <a:r>
              <a:rPr b="0" i="0" lang="en-US" sz="757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45300" y="4773925"/>
            <a:ext cx="6489651" cy="43264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d998d08cf7_0_233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g2d998d08cf7_0_233"/>
          <p:cNvSpPr/>
          <p:nvPr/>
        </p:nvSpPr>
        <p:spPr>
          <a:xfrm>
            <a:off x="220475" y="249900"/>
            <a:ext cx="17845295" cy="9714845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g2d998d08cf7_0_233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g2d998d08cf7_0_233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d998d08cf7_0_233"/>
          <p:cNvSpPr txBox="1"/>
          <p:nvPr/>
        </p:nvSpPr>
        <p:spPr>
          <a:xfrm>
            <a:off x="2540325" y="267775"/>
            <a:ext cx="1261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This is my family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257" name="Google Shape;257;g2d998d08cf7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942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d998d08cf7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833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d998d08cf7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3724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d998d08cf7_0_233"/>
          <p:cNvPicPr preferRelativeResize="0"/>
          <p:nvPr/>
        </p:nvPicPr>
        <p:blipFill rotWithShape="1">
          <a:blip r:embed="rId6">
            <a:alphaModFix/>
          </a:blip>
          <a:srcRect b="27782" l="0" r="0" t="0"/>
          <a:stretch/>
        </p:blipFill>
        <p:spPr>
          <a:xfrm>
            <a:off x="5295296" y="2431521"/>
            <a:ext cx="804012" cy="17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d998d08cf7_0_233"/>
          <p:cNvPicPr preferRelativeResize="0"/>
          <p:nvPr/>
        </p:nvPicPr>
        <p:blipFill rotWithShape="1">
          <a:blip r:embed="rId7">
            <a:alphaModFix/>
          </a:blip>
          <a:srcRect b="26573" l="0" r="0" t="0"/>
          <a:stretch/>
        </p:blipFill>
        <p:spPr>
          <a:xfrm>
            <a:off x="8725387" y="2443576"/>
            <a:ext cx="964445" cy="172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d998d08cf7_0_233"/>
          <p:cNvPicPr preferRelativeResize="0"/>
          <p:nvPr/>
        </p:nvPicPr>
        <p:blipFill rotWithShape="1">
          <a:blip r:embed="rId8">
            <a:alphaModFix/>
          </a:blip>
          <a:srcRect b="25621" l="0" r="0" t="0"/>
          <a:stretch/>
        </p:blipFill>
        <p:spPr>
          <a:xfrm>
            <a:off x="12480181" y="2479228"/>
            <a:ext cx="901038" cy="165746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d998d08cf7_0_233"/>
          <p:cNvSpPr txBox="1"/>
          <p:nvPr/>
        </p:nvSpPr>
        <p:spPr>
          <a:xfrm>
            <a:off x="385937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Otec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64" name="Google Shape;264;g2d998d08cf7_0_233"/>
          <p:cNvSpPr txBox="1"/>
          <p:nvPr/>
        </p:nvSpPr>
        <p:spPr>
          <a:xfrm>
            <a:off x="749828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Brother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65" name="Google Shape;265;g2d998d08cf7_0_233"/>
          <p:cNvSpPr txBox="1"/>
          <p:nvPr/>
        </p:nvSpPr>
        <p:spPr>
          <a:xfrm>
            <a:off x="11221376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Sister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Sestra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266" name="Google Shape;266;g2d998d08cf7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88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d998d08cf7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6543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2d998d08cf7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197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2d998d08cf7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61852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2d998d08cf7_0_233"/>
          <p:cNvSpPr txBox="1"/>
          <p:nvPr/>
        </p:nvSpPr>
        <p:spPr>
          <a:xfrm>
            <a:off x="220525" y="8801050"/>
            <a:ext cx="360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babička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71" name="Google Shape;271;g2d998d08cf7_0_233"/>
          <p:cNvSpPr txBox="1"/>
          <p:nvPr/>
        </p:nvSpPr>
        <p:spPr>
          <a:xfrm>
            <a:off x="4005848" y="8801050"/>
            <a:ext cx="339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dědeček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72" name="Google Shape;272;g2d998d08cf7_0_233"/>
          <p:cNvSpPr txBox="1"/>
          <p:nvPr/>
        </p:nvSpPr>
        <p:spPr>
          <a:xfrm>
            <a:off x="7661082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Uncle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strýc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73" name="Google Shape;273;g2d998d08cf7_0_233"/>
          <p:cNvSpPr txBox="1"/>
          <p:nvPr/>
        </p:nvSpPr>
        <p:spPr>
          <a:xfrm>
            <a:off x="11161796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Aunt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teta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274" name="Google Shape;274;g2d998d08cf7_0_233"/>
          <p:cNvPicPr preferRelativeResize="0"/>
          <p:nvPr/>
        </p:nvPicPr>
        <p:blipFill rotWithShape="1">
          <a:blip r:embed="rId9">
            <a:alphaModFix/>
          </a:blip>
          <a:srcRect b="22928" l="0" r="0" t="0"/>
          <a:stretch/>
        </p:blipFill>
        <p:spPr>
          <a:xfrm>
            <a:off x="1383119" y="6253226"/>
            <a:ext cx="1096542" cy="20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2d998d08cf7_0_233"/>
          <p:cNvPicPr preferRelativeResize="0"/>
          <p:nvPr/>
        </p:nvPicPr>
        <p:blipFill rotWithShape="1">
          <a:blip r:embed="rId10">
            <a:alphaModFix/>
          </a:blip>
          <a:srcRect b="27944" l="0" r="0" t="-79"/>
          <a:stretch/>
        </p:blipFill>
        <p:spPr>
          <a:xfrm>
            <a:off x="5301700" y="6253223"/>
            <a:ext cx="802261" cy="20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2d998d08cf7_0_233"/>
          <p:cNvPicPr preferRelativeResize="0"/>
          <p:nvPr/>
        </p:nvPicPr>
        <p:blipFill rotWithShape="1">
          <a:blip r:embed="rId11">
            <a:alphaModFix/>
          </a:blip>
          <a:srcRect b="41041" l="0" r="0" t="0"/>
          <a:stretch/>
        </p:blipFill>
        <p:spPr>
          <a:xfrm>
            <a:off x="8787282" y="6253223"/>
            <a:ext cx="1141598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d998d08cf7_0_233"/>
          <p:cNvPicPr preferRelativeResize="0"/>
          <p:nvPr/>
        </p:nvPicPr>
        <p:blipFill rotWithShape="1">
          <a:blip r:embed="rId12">
            <a:alphaModFix/>
          </a:blip>
          <a:srcRect b="50386" l="0" r="0" t="0"/>
          <a:stretch/>
        </p:blipFill>
        <p:spPr>
          <a:xfrm>
            <a:off x="12256219" y="6253226"/>
            <a:ext cx="1205134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2d998d08cf7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38320" y="1597386"/>
            <a:ext cx="3222227" cy="294026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2d998d08cf7_0_233"/>
          <p:cNvSpPr txBox="1"/>
          <p:nvPr/>
        </p:nvSpPr>
        <p:spPr>
          <a:xfrm>
            <a:off x="14640173" y="4602481"/>
            <a:ext cx="341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Cousins =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bratranec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280" name="Google Shape;280;g2d998d08cf7_0_233"/>
          <p:cNvPicPr preferRelativeResize="0"/>
          <p:nvPr/>
        </p:nvPicPr>
        <p:blipFill rotWithShape="1">
          <a:blip r:embed="rId13">
            <a:alphaModFix/>
          </a:blip>
          <a:srcRect b="36265" l="0" r="0" t="0"/>
          <a:stretch/>
        </p:blipFill>
        <p:spPr>
          <a:xfrm>
            <a:off x="15119072" y="2811898"/>
            <a:ext cx="1321720" cy="13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2d998d08cf7_0_233"/>
          <p:cNvPicPr preferRelativeResize="0"/>
          <p:nvPr/>
        </p:nvPicPr>
        <p:blipFill rotWithShape="1">
          <a:blip r:embed="rId14">
            <a:alphaModFix/>
          </a:blip>
          <a:srcRect b="30404" l="0" r="0" t="0"/>
          <a:stretch/>
        </p:blipFill>
        <p:spPr>
          <a:xfrm>
            <a:off x="16038389" y="2600195"/>
            <a:ext cx="1540060" cy="155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d998d08cf7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74525" y="5272763"/>
            <a:ext cx="3222224" cy="345438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2d998d08cf7_0_233"/>
          <p:cNvSpPr txBox="1"/>
          <p:nvPr/>
        </p:nvSpPr>
        <p:spPr>
          <a:xfrm>
            <a:off x="14894925" y="8675275"/>
            <a:ext cx="322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Nieces and nephews 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neteře a synovci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284" name="Google Shape;284;g2d998d08cf7_0_23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215123">
            <a:off x="16792881" y="6741161"/>
            <a:ext cx="883712" cy="151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2d998d08cf7_0_23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5168383" y="6216473"/>
            <a:ext cx="883486" cy="203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2d998d08cf7_0_23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rot="247925">
            <a:off x="15881789" y="7258467"/>
            <a:ext cx="1292785" cy="9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d998d08cf7_0_233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d998d08cf7_0_274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g2d998d08cf7_0_274"/>
          <p:cNvSpPr/>
          <p:nvPr/>
        </p:nvSpPr>
        <p:spPr>
          <a:xfrm>
            <a:off x="220475" y="249900"/>
            <a:ext cx="17845295" cy="9714845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g2d998d08cf7_0_274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g2d998d08cf7_0_274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2d998d08cf7_0_274"/>
          <p:cNvSpPr txBox="1"/>
          <p:nvPr/>
        </p:nvSpPr>
        <p:spPr>
          <a:xfrm>
            <a:off x="2540325" y="267775"/>
            <a:ext cx="1261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This is my family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297" name="Google Shape;297;g2d998d08cf7_0_2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51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d998d08cf7_0_2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942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d998d08cf7_0_2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833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2d998d08cf7_0_274"/>
          <p:cNvPicPr preferRelativeResize="0"/>
          <p:nvPr/>
        </p:nvPicPr>
        <p:blipFill rotWithShape="1">
          <a:blip r:embed="rId6">
            <a:alphaModFix/>
          </a:blip>
          <a:srcRect b="25289" l="0" r="0" t="0"/>
          <a:stretch/>
        </p:blipFill>
        <p:spPr>
          <a:xfrm>
            <a:off x="1581441" y="2443576"/>
            <a:ext cx="696687" cy="172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2d998d08cf7_0_274"/>
          <p:cNvPicPr preferRelativeResize="0"/>
          <p:nvPr/>
        </p:nvPicPr>
        <p:blipFill rotWithShape="1">
          <a:blip r:embed="rId7">
            <a:alphaModFix/>
          </a:blip>
          <a:srcRect b="27782" l="0" r="0" t="0"/>
          <a:stretch/>
        </p:blipFill>
        <p:spPr>
          <a:xfrm>
            <a:off x="5295296" y="2431521"/>
            <a:ext cx="804012" cy="17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2d998d08cf7_0_274"/>
          <p:cNvPicPr preferRelativeResize="0"/>
          <p:nvPr/>
        </p:nvPicPr>
        <p:blipFill rotWithShape="1">
          <a:blip r:embed="rId8">
            <a:alphaModFix/>
          </a:blip>
          <a:srcRect b="26573" l="0" r="0" t="0"/>
          <a:stretch/>
        </p:blipFill>
        <p:spPr>
          <a:xfrm>
            <a:off x="8725387" y="2443576"/>
            <a:ext cx="964445" cy="172876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2d998d08cf7_0_274"/>
          <p:cNvSpPr txBox="1"/>
          <p:nvPr/>
        </p:nvSpPr>
        <p:spPr>
          <a:xfrm>
            <a:off x="220475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Matka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04" name="Google Shape;304;g2d998d08cf7_0_274"/>
          <p:cNvSpPr txBox="1"/>
          <p:nvPr/>
        </p:nvSpPr>
        <p:spPr>
          <a:xfrm>
            <a:off x="385937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Otec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05" name="Google Shape;305;g2d998d08cf7_0_274"/>
          <p:cNvSpPr txBox="1"/>
          <p:nvPr/>
        </p:nvSpPr>
        <p:spPr>
          <a:xfrm>
            <a:off x="749828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Brother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306" name="Google Shape;306;g2d998d08cf7_0_2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88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d998d08cf7_0_2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6543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d998d08cf7_0_2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197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d998d08cf7_0_2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61852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d998d08cf7_0_274"/>
          <p:cNvSpPr txBox="1"/>
          <p:nvPr/>
        </p:nvSpPr>
        <p:spPr>
          <a:xfrm>
            <a:off x="220525" y="8801050"/>
            <a:ext cx="360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babička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11" name="Google Shape;311;g2d998d08cf7_0_274"/>
          <p:cNvSpPr txBox="1"/>
          <p:nvPr/>
        </p:nvSpPr>
        <p:spPr>
          <a:xfrm>
            <a:off x="4005848" y="8801050"/>
            <a:ext cx="339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dědeček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12" name="Google Shape;312;g2d998d08cf7_0_274"/>
          <p:cNvSpPr txBox="1"/>
          <p:nvPr/>
        </p:nvSpPr>
        <p:spPr>
          <a:xfrm>
            <a:off x="7661082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Uncle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strýc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13" name="Google Shape;313;g2d998d08cf7_0_274"/>
          <p:cNvSpPr txBox="1"/>
          <p:nvPr/>
        </p:nvSpPr>
        <p:spPr>
          <a:xfrm>
            <a:off x="11161796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Aunt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teta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314" name="Google Shape;314;g2d998d08cf7_0_274"/>
          <p:cNvPicPr preferRelativeResize="0"/>
          <p:nvPr/>
        </p:nvPicPr>
        <p:blipFill rotWithShape="1">
          <a:blip r:embed="rId9">
            <a:alphaModFix/>
          </a:blip>
          <a:srcRect b="22928" l="0" r="0" t="0"/>
          <a:stretch/>
        </p:blipFill>
        <p:spPr>
          <a:xfrm>
            <a:off x="1383119" y="6253226"/>
            <a:ext cx="1096542" cy="20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d998d08cf7_0_274"/>
          <p:cNvPicPr preferRelativeResize="0"/>
          <p:nvPr/>
        </p:nvPicPr>
        <p:blipFill rotWithShape="1">
          <a:blip r:embed="rId10">
            <a:alphaModFix/>
          </a:blip>
          <a:srcRect b="27944" l="0" r="0" t="-79"/>
          <a:stretch/>
        </p:blipFill>
        <p:spPr>
          <a:xfrm>
            <a:off x="5301700" y="6253223"/>
            <a:ext cx="802261" cy="20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2d998d08cf7_0_274"/>
          <p:cNvPicPr preferRelativeResize="0"/>
          <p:nvPr/>
        </p:nvPicPr>
        <p:blipFill rotWithShape="1">
          <a:blip r:embed="rId11">
            <a:alphaModFix/>
          </a:blip>
          <a:srcRect b="41041" l="0" r="0" t="0"/>
          <a:stretch/>
        </p:blipFill>
        <p:spPr>
          <a:xfrm>
            <a:off x="8787282" y="6253223"/>
            <a:ext cx="1141598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2d998d08cf7_0_274"/>
          <p:cNvPicPr preferRelativeResize="0"/>
          <p:nvPr/>
        </p:nvPicPr>
        <p:blipFill rotWithShape="1">
          <a:blip r:embed="rId12">
            <a:alphaModFix/>
          </a:blip>
          <a:srcRect b="50386" l="0" r="0" t="0"/>
          <a:stretch/>
        </p:blipFill>
        <p:spPr>
          <a:xfrm>
            <a:off x="12256219" y="6253226"/>
            <a:ext cx="1205134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2d998d08cf7_0_2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38320" y="1597386"/>
            <a:ext cx="3222227" cy="294026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2d998d08cf7_0_274"/>
          <p:cNvSpPr txBox="1"/>
          <p:nvPr/>
        </p:nvSpPr>
        <p:spPr>
          <a:xfrm>
            <a:off x="14640173" y="4602481"/>
            <a:ext cx="341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Cousins =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bratranec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320" name="Google Shape;320;g2d998d08cf7_0_274"/>
          <p:cNvPicPr preferRelativeResize="0"/>
          <p:nvPr/>
        </p:nvPicPr>
        <p:blipFill rotWithShape="1">
          <a:blip r:embed="rId13">
            <a:alphaModFix/>
          </a:blip>
          <a:srcRect b="36265" l="0" r="0" t="0"/>
          <a:stretch/>
        </p:blipFill>
        <p:spPr>
          <a:xfrm>
            <a:off x="15119072" y="2811898"/>
            <a:ext cx="1321720" cy="13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d998d08cf7_0_274"/>
          <p:cNvPicPr preferRelativeResize="0"/>
          <p:nvPr/>
        </p:nvPicPr>
        <p:blipFill rotWithShape="1">
          <a:blip r:embed="rId14">
            <a:alphaModFix/>
          </a:blip>
          <a:srcRect b="30404" l="0" r="0" t="0"/>
          <a:stretch/>
        </p:blipFill>
        <p:spPr>
          <a:xfrm>
            <a:off x="16038389" y="2600195"/>
            <a:ext cx="1540060" cy="155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2d998d08cf7_0_2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74525" y="5272763"/>
            <a:ext cx="3222224" cy="345438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d998d08cf7_0_274"/>
          <p:cNvSpPr txBox="1"/>
          <p:nvPr/>
        </p:nvSpPr>
        <p:spPr>
          <a:xfrm>
            <a:off x="14894925" y="8675275"/>
            <a:ext cx="322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Nieces and nephews 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neteře a synovci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324" name="Google Shape;324;g2d998d08cf7_0_27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215123">
            <a:off x="16792881" y="6741161"/>
            <a:ext cx="883712" cy="151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2d998d08cf7_0_27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5168383" y="6216473"/>
            <a:ext cx="883486" cy="203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2d998d08cf7_0_27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rot="247925">
            <a:off x="15881789" y="7258467"/>
            <a:ext cx="1292785" cy="9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d998d08cf7_0_315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g2d998d08cf7_0_315"/>
          <p:cNvSpPr/>
          <p:nvPr/>
        </p:nvSpPr>
        <p:spPr>
          <a:xfrm>
            <a:off x="220475" y="249900"/>
            <a:ext cx="17845295" cy="9714845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g2d998d08cf7_0_315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g2d998d08cf7_0_315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d998d08cf7_0_315"/>
          <p:cNvSpPr txBox="1"/>
          <p:nvPr/>
        </p:nvSpPr>
        <p:spPr>
          <a:xfrm>
            <a:off x="2540325" y="267775"/>
            <a:ext cx="1261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This is my family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336" name="Google Shape;336;g2d998d08cf7_0_3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51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2d998d08cf7_0_3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942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2d998d08cf7_0_3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833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2d998d08cf7_0_3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3724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2d998d08cf7_0_315"/>
          <p:cNvPicPr preferRelativeResize="0"/>
          <p:nvPr/>
        </p:nvPicPr>
        <p:blipFill rotWithShape="1">
          <a:blip r:embed="rId6">
            <a:alphaModFix/>
          </a:blip>
          <a:srcRect b="25289" l="0" r="0" t="0"/>
          <a:stretch/>
        </p:blipFill>
        <p:spPr>
          <a:xfrm>
            <a:off x="1581441" y="2443576"/>
            <a:ext cx="696687" cy="172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2d998d08cf7_0_315"/>
          <p:cNvPicPr preferRelativeResize="0"/>
          <p:nvPr/>
        </p:nvPicPr>
        <p:blipFill rotWithShape="1">
          <a:blip r:embed="rId7">
            <a:alphaModFix/>
          </a:blip>
          <a:srcRect b="27782" l="0" r="0" t="0"/>
          <a:stretch/>
        </p:blipFill>
        <p:spPr>
          <a:xfrm>
            <a:off x="5295296" y="2431521"/>
            <a:ext cx="804012" cy="17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2d998d08cf7_0_315"/>
          <p:cNvPicPr preferRelativeResize="0"/>
          <p:nvPr/>
        </p:nvPicPr>
        <p:blipFill rotWithShape="1">
          <a:blip r:embed="rId8">
            <a:alphaModFix/>
          </a:blip>
          <a:srcRect b="26573" l="0" r="0" t="0"/>
          <a:stretch/>
        </p:blipFill>
        <p:spPr>
          <a:xfrm>
            <a:off x="8725387" y="2443576"/>
            <a:ext cx="964445" cy="172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2d998d08cf7_0_315"/>
          <p:cNvPicPr preferRelativeResize="0"/>
          <p:nvPr/>
        </p:nvPicPr>
        <p:blipFill rotWithShape="1">
          <a:blip r:embed="rId9">
            <a:alphaModFix/>
          </a:blip>
          <a:srcRect b="25621" l="0" r="0" t="0"/>
          <a:stretch/>
        </p:blipFill>
        <p:spPr>
          <a:xfrm>
            <a:off x="12480181" y="2479228"/>
            <a:ext cx="901038" cy="165746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2d998d08cf7_0_315"/>
          <p:cNvSpPr txBox="1"/>
          <p:nvPr/>
        </p:nvSpPr>
        <p:spPr>
          <a:xfrm>
            <a:off x="220475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Matka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45" name="Google Shape;345;g2d998d08cf7_0_315"/>
          <p:cNvSpPr txBox="1"/>
          <p:nvPr/>
        </p:nvSpPr>
        <p:spPr>
          <a:xfrm>
            <a:off x="385937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Otec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46" name="Google Shape;346;g2d998d08cf7_0_315"/>
          <p:cNvSpPr txBox="1"/>
          <p:nvPr/>
        </p:nvSpPr>
        <p:spPr>
          <a:xfrm>
            <a:off x="749828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Brother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47" name="Google Shape;347;g2d998d08cf7_0_315"/>
          <p:cNvSpPr txBox="1"/>
          <p:nvPr/>
        </p:nvSpPr>
        <p:spPr>
          <a:xfrm>
            <a:off x="11221376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Sister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Sestra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348" name="Google Shape;348;g2d998d08cf7_0_3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88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2d998d08cf7_0_3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197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2d998d08cf7_0_3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61852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2d998d08cf7_0_315"/>
          <p:cNvSpPr txBox="1"/>
          <p:nvPr/>
        </p:nvSpPr>
        <p:spPr>
          <a:xfrm>
            <a:off x="220525" y="8801050"/>
            <a:ext cx="360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babička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52" name="Google Shape;352;g2d998d08cf7_0_315"/>
          <p:cNvSpPr txBox="1"/>
          <p:nvPr/>
        </p:nvSpPr>
        <p:spPr>
          <a:xfrm>
            <a:off x="7661082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Uncle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strýc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53" name="Google Shape;353;g2d998d08cf7_0_315"/>
          <p:cNvSpPr txBox="1"/>
          <p:nvPr/>
        </p:nvSpPr>
        <p:spPr>
          <a:xfrm>
            <a:off x="11161796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Aunt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teta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354" name="Google Shape;354;g2d998d08cf7_0_315"/>
          <p:cNvPicPr preferRelativeResize="0"/>
          <p:nvPr/>
        </p:nvPicPr>
        <p:blipFill rotWithShape="1">
          <a:blip r:embed="rId10">
            <a:alphaModFix/>
          </a:blip>
          <a:srcRect b="22928" l="0" r="0" t="0"/>
          <a:stretch/>
        </p:blipFill>
        <p:spPr>
          <a:xfrm>
            <a:off x="1383119" y="6253226"/>
            <a:ext cx="1096542" cy="20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2d998d08cf7_0_315"/>
          <p:cNvPicPr preferRelativeResize="0"/>
          <p:nvPr/>
        </p:nvPicPr>
        <p:blipFill rotWithShape="1">
          <a:blip r:embed="rId11">
            <a:alphaModFix/>
          </a:blip>
          <a:srcRect b="41041" l="0" r="0" t="0"/>
          <a:stretch/>
        </p:blipFill>
        <p:spPr>
          <a:xfrm>
            <a:off x="8787282" y="6253223"/>
            <a:ext cx="1141598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2d998d08cf7_0_315"/>
          <p:cNvPicPr preferRelativeResize="0"/>
          <p:nvPr/>
        </p:nvPicPr>
        <p:blipFill rotWithShape="1">
          <a:blip r:embed="rId12">
            <a:alphaModFix/>
          </a:blip>
          <a:srcRect b="50386" l="0" r="0" t="0"/>
          <a:stretch/>
        </p:blipFill>
        <p:spPr>
          <a:xfrm>
            <a:off x="12256219" y="6253226"/>
            <a:ext cx="1205134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2d998d08cf7_0_3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38320" y="1597386"/>
            <a:ext cx="3222227" cy="294026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2d998d08cf7_0_315"/>
          <p:cNvSpPr txBox="1"/>
          <p:nvPr/>
        </p:nvSpPr>
        <p:spPr>
          <a:xfrm>
            <a:off x="14640173" y="4602481"/>
            <a:ext cx="341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Cousins =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bratranec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359" name="Google Shape;359;g2d998d08cf7_0_315"/>
          <p:cNvPicPr preferRelativeResize="0"/>
          <p:nvPr/>
        </p:nvPicPr>
        <p:blipFill rotWithShape="1">
          <a:blip r:embed="rId13">
            <a:alphaModFix/>
          </a:blip>
          <a:srcRect b="36265" l="0" r="0" t="0"/>
          <a:stretch/>
        </p:blipFill>
        <p:spPr>
          <a:xfrm>
            <a:off x="15119072" y="2811898"/>
            <a:ext cx="1321720" cy="13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2d998d08cf7_0_315"/>
          <p:cNvPicPr preferRelativeResize="0"/>
          <p:nvPr/>
        </p:nvPicPr>
        <p:blipFill rotWithShape="1">
          <a:blip r:embed="rId14">
            <a:alphaModFix/>
          </a:blip>
          <a:srcRect b="30404" l="0" r="0" t="0"/>
          <a:stretch/>
        </p:blipFill>
        <p:spPr>
          <a:xfrm>
            <a:off x="16038389" y="2600195"/>
            <a:ext cx="1540060" cy="155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2d998d08cf7_0_3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74525" y="5272763"/>
            <a:ext cx="3222224" cy="345438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2d998d08cf7_0_315"/>
          <p:cNvSpPr txBox="1"/>
          <p:nvPr/>
        </p:nvSpPr>
        <p:spPr>
          <a:xfrm>
            <a:off x="14894925" y="8675275"/>
            <a:ext cx="322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Nieces and nephews 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neteře a synovci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363" name="Google Shape;363;g2d998d08cf7_0_31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215123">
            <a:off x="16792881" y="6741161"/>
            <a:ext cx="883712" cy="151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2d998d08cf7_0_31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5168383" y="6216473"/>
            <a:ext cx="883486" cy="203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d998d08cf7_0_31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rot="247925">
            <a:off x="15881789" y="7258467"/>
            <a:ext cx="1292785" cy="9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d998d08cf7_0_356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g2d998d08cf7_0_356"/>
          <p:cNvSpPr/>
          <p:nvPr/>
        </p:nvSpPr>
        <p:spPr>
          <a:xfrm>
            <a:off x="220475" y="249900"/>
            <a:ext cx="17845295" cy="9714845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g2d998d08cf7_0_356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g2d998d08cf7_0_356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2d998d08cf7_0_356"/>
          <p:cNvSpPr txBox="1"/>
          <p:nvPr/>
        </p:nvSpPr>
        <p:spPr>
          <a:xfrm>
            <a:off x="2540325" y="267775"/>
            <a:ext cx="1261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This is my family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375" name="Google Shape;375;g2d998d08cf7_0_3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51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2d998d08cf7_0_3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833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2d998d08cf7_0_3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3724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2d998d08cf7_0_356"/>
          <p:cNvPicPr preferRelativeResize="0"/>
          <p:nvPr/>
        </p:nvPicPr>
        <p:blipFill rotWithShape="1">
          <a:blip r:embed="rId6">
            <a:alphaModFix/>
          </a:blip>
          <a:srcRect b="25289" l="0" r="0" t="0"/>
          <a:stretch/>
        </p:blipFill>
        <p:spPr>
          <a:xfrm>
            <a:off x="1581441" y="2443576"/>
            <a:ext cx="696687" cy="172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2d998d08cf7_0_356"/>
          <p:cNvPicPr preferRelativeResize="0"/>
          <p:nvPr/>
        </p:nvPicPr>
        <p:blipFill rotWithShape="1">
          <a:blip r:embed="rId7">
            <a:alphaModFix/>
          </a:blip>
          <a:srcRect b="26573" l="0" r="0" t="0"/>
          <a:stretch/>
        </p:blipFill>
        <p:spPr>
          <a:xfrm>
            <a:off x="8725387" y="2443576"/>
            <a:ext cx="964445" cy="172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2d998d08cf7_0_356"/>
          <p:cNvPicPr preferRelativeResize="0"/>
          <p:nvPr/>
        </p:nvPicPr>
        <p:blipFill rotWithShape="1">
          <a:blip r:embed="rId8">
            <a:alphaModFix/>
          </a:blip>
          <a:srcRect b="25621" l="0" r="0" t="0"/>
          <a:stretch/>
        </p:blipFill>
        <p:spPr>
          <a:xfrm>
            <a:off x="12480181" y="2479228"/>
            <a:ext cx="901038" cy="165746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2d998d08cf7_0_356"/>
          <p:cNvSpPr txBox="1"/>
          <p:nvPr/>
        </p:nvSpPr>
        <p:spPr>
          <a:xfrm>
            <a:off x="220475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Matka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82" name="Google Shape;382;g2d998d08cf7_0_356"/>
          <p:cNvSpPr txBox="1"/>
          <p:nvPr/>
        </p:nvSpPr>
        <p:spPr>
          <a:xfrm>
            <a:off x="749828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Brother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83" name="Google Shape;383;g2d998d08cf7_0_356"/>
          <p:cNvSpPr txBox="1"/>
          <p:nvPr/>
        </p:nvSpPr>
        <p:spPr>
          <a:xfrm>
            <a:off x="11221376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Sister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Sestra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384" name="Google Shape;384;g2d998d08cf7_0_3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88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2d998d08cf7_0_3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6543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2d998d08cf7_0_3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197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2d998d08cf7_0_3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61852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g2d998d08cf7_0_356"/>
          <p:cNvSpPr txBox="1"/>
          <p:nvPr/>
        </p:nvSpPr>
        <p:spPr>
          <a:xfrm>
            <a:off x="220525" y="8801050"/>
            <a:ext cx="360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babička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89" name="Google Shape;389;g2d998d08cf7_0_356"/>
          <p:cNvSpPr txBox="1"/>
          <p:nvPr/>
        </p:nvSpPr>
        <p:spPr>
          <a:xfrm>
            <a:off x="4005848" y="8801050"/>
            <a:ext cx="339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dědeček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90" name="Google Shape;390;g2d998d08cf7_0_356"/>
          <p:cNvSpPr txBox="1"/>
          <p:nvPr/>
        </p:nvSpPr>
        <p:spPr>
          <a:xfrm>
            <a:off x="7661082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Uncle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strýc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91" name="Google Shape;391;g2d998d08cf7_0_356"/>
          <p:cNvSpPr txBox="1"/>
          <p:nvPr/>
        </p:nvSpPr>
        <p:spPr>
          <a:xfrm>
            <a:off x="11161796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Aunt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teta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392" name="Google Shape;392;g2d998d08cf7_0_356"/>
          <p:cNvPicPr preferRelativeResize="0"/>
          <p:nvPr/>
        </p:nvPicPr>
        <p:blipFill rotWithShape="1">
          <a:blip r:embed="rId9">
            <a:alphaModFix/>
          </a:blip>
          <a:srcRect b="22928" l="0" r="0" t="0"/>
          <a:stretch/>
        </p:blipFill>
        <p:spPr>
          <a:xfrm>
            <a:off x="1383119" y="6253226"/>
            <a:ext cx="1096542" cy="20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2d998d08cf7_0_356"/>
          <p:cNvPicPr preferRelativeResize="0"/>
          <p:nvPr/>
        </p:nvPicPr>
        <p:blipFill rotWithShape="1">
          <a:blip r:embed="rId10">
            <a:alphaModFix/>
          </a:blip>
          <a:srcRect b="27944" l="0" r="0" t="-79"/>
          <a:stretch/>
        </p:blipFill>
        <p:spPr>
          <a:xfrm>
            <a:off x="5301700" y="6253223"/>
            <a:ext cx="802261" cy="20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2d998d08cf7_0_356"/>
          <p:cNvPicPr preferRelativeResize="0"/>
          <p:nvPr/>
        </p:nvPicPr>
        <p:blipFill rotWithShape="1">
          <a:blip r:embed="rId11">
            <a:alphaModFix/>
          </a:blip>
          <a:srcRect b="41041" l="0" r="0" t="0"/>
          <a:stretch/>
        </p:blipFill>
        <p:spPr>
          <a:xfrm>
            <a:off x="8787282" y="6253223"/>
            <a:ext cx="1141598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2d998d08cf7_0_356"/>
          <p:cNvPicPr preferRelativeResize="0"/>
          <p:nvPr/>
        </p:nvPicPr>
        <p:blipFill rotWithShape="1">
          <a:blip r:embed="rId12">
            <a:alphaModFix/>
          </a:blip>
          <a:srcRect b="50386" l="0" r="0" t="0"/>
          <a:stretch/>
        </p:blipFill>
        <p:spPr>
          <a:xfrm>
            <a:off x="12256219" y="6253226"/>
            <a:ext cx="1205134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2d998d08cf7_0_3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38320" y="1597386"/>
            <a:ext cx="3222227" cy="294026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2d998d08cf7_0_356"/>
          <p:cNvSpPr txBox="1"/>
          <p:nvPr/>
        </p:nvSpPr>
        <p:spPr>
          <a:xfrm>
            <a:off x="14640173" y="4602481"/>
            <a:ext cx="341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Cousins =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bratranec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398" name="Google Shape;398;g2d998d08cf7_0_356"/>
          <p:cNvPicPr preferRelativeResize="0"/>
          <p:nvPr/>
        </p:nvPicPr>
        <p:blipFill rotWithShape="1">
          <a:blip r:embed="rId13">
            <a:alphaModFix/>
          </a:blip>
          <a:srcRect b="36265" l="0" r="0" t="0"/>
          <a:stretch/>
        </p:blipFill>
        <p:spPr>
          <a:xfrm>
            <a:off x="15119072" y="2811898"/>
            <a:ext cx="1321720" cy="13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2d998d08cf7_0_356"/>
          <p:cNvPicPr preferRelativeResize="0"/>
          <p:nvPr/>
        </p:nvPicPr>
        <p:blipFill rotWithShape="1">
          <a:blip r:embed="rId14">
            <a:alphaModFix/>
          </a:blip>
          <a:srcRect b="30404" l="0" r="0" t="0"/>
          <a:stretch/>
        </p:blipFill>
        <p:spPr>
          <a:xfrm>
            <a:off x="16038389" y="2600195"/>
            <a:ext cx="1540060" cy="155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2d998d08cf7_0_3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74525" y="5272763"/>
            <a:ext cx="3222224" cy="345438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2d998d08cf7_0_356"/>
          <p:cNvSpPr txBox="1"/>
          <p:nvPr/>
        </p:nvSpPr>
        <p:spPr>
          <a:xfrm>
            <a:off x="14894925" y="8675275"/>
            <a:ext cx="322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Nieces and nephews 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neteře a synovci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402" name="Google Shape;402;g2d998d08cf7_0_35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215123">
            <a:off x="16792881" y="6741161"/>
            <a:ext cx="883712" cy="151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2d998d08cf7_0_35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5168383" y="6216473"/>
            <a:ext cx="883486" cy="203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2d998d08cf7_0_35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rot="247925">
            <a:off x="15881789" y="7258467"/>
            <a:ext cx="1292785" cy="9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d998d08cf7_0_397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g2d998d08cf7_0_397"/>
          <p:cNvSpPr/>
          <p:nvPr/>
        </p:nvSpPr>
        <p:spPr>
          <a:xfrm>
            <a:off x="220475" y="249900"/>
            <a:ext cx="17845295" cy="9714845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1" name="Google Shape;411;g2d998d08cf7_0_397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2" name="Google Shape;412;g2d998d08cf7_0_397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2d998d08cf7_0_397"/>
          <p:cNvSpPr txBox="1"/>
          <p:nvPr/>
        </p:nvSpPr>
        <p:spPr>
          <a:xfrm>
            <a:off x="2540325" y="267775"/>
            <a:ext cx="1261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This is my family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414" name="Google Shape;414;g2d998d08cf7_0_3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51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2d998d08cf7_0_3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942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2d998d08cf7_0_3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3724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2d998d08cf7_0_397"/>
          <p:cNvPicPr preferRelativeResize="0"/>
          <p:nvPr/>
        </p:nvPicPr>
        <p:blipFill rotWithShape="1">
          <a:blip r:embed="rId6">
            <a:alphaModFix/>
          </a:blip>
          <a:srcRect b="25289" l="0" r="0" t="0"/>
          <a:stretch/>
        </p:blipFill>
        <p:spPr>
          <a:xfrm>
            <a:off x="1581441" y="2443576"/>
            <a:ext cx="696687" cy="172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2d998d08cf7_0_397"/>
          <p:cNvPicPr preferRelativeResize="0"/>
          <p:nvPr/>
        </p:nvPicPr>
        <p:blipFill rotWithShape="1">
          <a:blip r:embed="rId7">
            <a:alphaModFix/>
          </a:blip>
          <a:srcRect b="27782" l="0" r="0" t="0"/>
          <a:stretch/>
        </p:blipFill>
        <p:spPr>
          <a:xfrm>
            <a:off x="5295296" y="2431521"/>
            <a:ext cx="804012" cy="17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2d998d08cf7_0_397"/>
          <p:cNvPicPr preferRelativeResize="0"/>
          <p:nvPr/>
        </p:nvPicPr>
        <p:blipFill rotWithShape="1">
          <a:blip r:embed="rId8">
            <a:alphaModFix/>
          </a:blip>
          <a:srcRect b="25621" l="0" r="0" t="0"/>
          <a:stretch/>
        </p:blipFill>
        <p:spPr>
          <a:xfrm>
            <a:off x="12480181" y="2479228"/>
            <a:ext cx="901038" cy="165746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2d998d08cf7_0_397"/>
          <p:cNvSpPr txBox="1"/>
          <p:nvPr/>
        </p:nvSpPr>
        <p:spPr>
          <a:xfrm>
            <a:off x="220475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Matka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1" name="Google Shape;421;g2d998d08cf7_0_397"/>
          <p:cNvSpPr txBox="1"/>
          <p:nvPr/>
        </p:nvSpPr>
        <p:spPr>
          <a:xfrm>
            <a:off x="385937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Otec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2" name="Google Shape;422;g2d998d08cf7_0_397"/>
          <p:cNvSpPr txBox="1"/>
          <p:nvPr/>
        </p:nvSpPr>
        <p:spPr>
          <a:xfrm>
            <a:off x="11221376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Sister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Sestra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423" name="Google Shape;423;g2d998d08cf7_0_3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88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2d998d08cf7_0_3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6543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2d998d08cf7_0_3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197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g2d998d08cf7_0_3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61852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2d998d08cf7_0_397"/>
          <p:cNvSpPr txBox="1"/>
          <p:nvPr/>
        </p:nvSpPr>
        <p:spPr>
          <a:xfrm>
            <a:off x="220525" y="8801050"/>
            <a:ext cx="360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babička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8" name="Google Shape;428;g2d998d08cf7_0_397"/>
          <p:cNvSpPr txBox="1"/>
          <p:nvPr/>
        </p:nvSpPr>
        <p:spPr>
          <a:xfrm>
            <a:off x="4005848" y="8801050"/>
            <a:ext cx="339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dědeček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9" name="Google Shape;429;g2d998d08cf7_0_397"/>
          <p:cNvSpPr txBox="1"/>
          <p:nvPr/>
        </p:nvSpPr>
        <p:spPr>
          <a:xfrm>
            <a:off x="7661082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Uncle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strýc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30" name="Google Shape;430;g2d998d08cf7_0_397"/>
          <p:cNvSpPr txBox="1"/>
          <p:nvPr/>
        </p:nvSpPr>
        <p:spPr>
          <a:xfrm>
            <a:off x="11161796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Aunt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teta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431" name="Google Shape;431;g2d998d08cf7_0_397"/>
          <p:cNvPicPr preferRelativeResize="0"/>
          <p:nvPr/>
        </p:nvPicPr>
        <p:blipFill rotWithShape="1">
          <a:blip r:embed="rId9">
            <a:alphaModFix/>
          </a:blip>
          <a:srcRect b="22928" l="0" r="0" t="0"/>
          <a:stretch/>
        </p:blipFill>
        <p:spPr>
          <a:xfrm>
            <a:off x="1383119" y="6253226"/>
            <a:ext cx="1096542" cy="20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g2d998d08cf7_0_397"/>
          <p:cNvPicPr preferRelativeResize="0"/>
          <p:nvPr/>
        </p:nvPicPr>
        <p:blipFill rotWithShape="1">
          <a:blip r:embed="rId10">
            <a:alphaModFix/>
          </a:blip>
          <a:srcRect b="27944" l="0" r="0" t="-79"/>
          <a:stretch/>
        </p:blipFill>
        <p:spPr>
          <a:xfrm>
            <a:off x="5301700" y="6253223"/>
            <a:ext cx="802261" cy="20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g2d998d08cf7_0_397"/>
          <p:cNvPicPr preferRelativeResize="0"/>
          <p:nvPr/>
        </p:nvPicPr>
        <p:blipFill rotWithShape="1">
          <a:blip r:embed="rId11">
            <a:alphaModFix/>
          </a:blip>
          <a:srcRect b="41041" l="0" r="0" t="0"/>
          <a:stretch/>
        </p:blipFill>
        <p:spPr>
          <a:xfrm>
            <a:off x="8787282" y="6253223"/>
            <a:ext cx="1141598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2d998d08cf7_0_397"/>
          <p:cNvPicPr preferRelativeResize="0"/>
          <p:nvPr/>
        </p:nvPicPr>
        <p:blipFill rotWithShape="1">
          <a:blip r:embed="rId12">
            <a:alphaModFix/>
          </a:blip>
          <a:srcRect b="50386" l="0" r="0" t="0"/>
          <a:stretch/>
        </p:blipFill>
        <p:spPr>
          <a:xfrm>
            <a:off x="12256219" y="6253226"/>
            <a:ext cx="1205134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g2d998d08cf7_0_3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38320" y="1597386"/>
            <a:ext cx="3222227" cy="294026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2d998d08cf7_0_397"/>
          <p:cNvSpPr txBox="1"/>
          <p:nvPr/>
        </p:nvSpPr>
        <p:spPr>
          <a:xfrm>
            <a:off x="14640173" y="4602481"/>
            <a:ext cx="341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Cousins =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bratranec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437" name="Google Shape;437;g2d998d08cf7_0_397"/>
          <p:cNvPicPr preferRelativeResize="0"/>
          <p:nvPr/>
        </p:nvPicPr>
        <p:blipFill rotWithShape="1">
          <a:blip r:embed="rId13">
            <a:alphaModFix/>
          </a:blip>
          <a:srcRect b="36265" l="0" r="0" t="0"/>
          <a:stretch/>
        </p:blipFill>
        <p:spPr>
          <a:xfrm>
            <a:off x="15119072" y="2811898"/>
            <a:ext cx="1321720" cy="13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g2d998d08cf7_0_397"/>
          <p:cNvPicPr preferRelativeResize="0"/>
          <p:nvPr/>
        </p:nvPicPr>
        <p:blipFill rotWithShape="1">
          <a:blip r:embed="rId14">
            <a:alphaModFix/>
          </a:blip>
          <a:srcRect b="30404" l="0" r="0" t="0"/>
          <a:stretch/>
        </p:blipFill>
        <p:spPr>
          <a:xfrm>
            <a:off x="16038389" y="2600195"/>
            <a:ext cx="1540060" cy="155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g2d998d08cf7_0_3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74525" y="5272763"/>
            <a:ext cx="3222224" cy="3454386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g2d998d08cf7_0_397"/>
          <p:cNvSpPr txBox="1"/>
          <p:nvPr/>
        </p:nvSpPr>
        <p:spPr>
          <a:xfrm>
            <a:off x="14894925" y="8675275"/>
            <a:ext cx="322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Nieces and nephews 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neteře a synovci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441" name="Google Shape;441;g2d998d08cf7_0_39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215123">
            <a:off x="16792881" y="6741161"/>
            <a:ext cx="883712" cy="151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g2d998d08cf7_0_39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5168383" y="6216473"/>
            <a:ext cx="883486" cy="203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g2d998d08cf7_0_39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rot="247925">
            <a:off x="15881789" y="7258467"/>
            <a:ext cx="1292785" cy="9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d998d08cf7_0_438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9" name="Google Shape;449;g2d998d08cf7_0_438"/>
          <p:cNvSpPr/>
          <p:nvPr/>
        </p:nvSpPr>
        <p:spPr>
          <a:xfrm>
            <a:off x="220475" y="249900"/>
            <a:ext cx="17845295" cy="9714845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0" name="Google Shape;450;g2d998d08cf7_0_438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1" name="Google Shape;451;g2d998d08cf7_0_438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2d998d08cf7_0_438"/>
          <p:cNvSpPr txBox="1"/>
          <p:nvPr/>
        </p:nvSpPr>
        <p:spPr>
          <a:xfrm>
            <a:off x="2540325" y="267775"/>
            <a:ext cx="1261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This is my family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453" name="Google Shape;453;g2d998d08cf7_0_4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51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g2d998d08cf7_0_4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942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g2d998d08cf7_0_4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833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g2d998d08cf7_0_4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3724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g2d998d08cf7_0_438"/>
          <p:cNvPicPr preferRelativeResize="0"/>
          <p:nvPr/>
        </p:nvPicPr>
        <p:blipFill rotWithShape="1">
          <a:blip r:embed="rId6">
            <a:alphaModFix/>
          </a:blip>
          <a:srcRect b="25289" l="0" r="0" t="0"/>
          <a:stretch/>
        </p:blipFill>
        <p:spPr>
          <a:xfrm>
            <a:off x="1581441" y="2443576"/>
            <a:ext cx="696687" cy="172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2d998d08cf7_0_438"/>
          <p:cNvPicPr preferRelativeResize="0"/>
          <p:nvPr/>
        </p:nvPicPr>
        <p:blipFill rotWithShape="1">
          <a:blip r:embed="rId7">
            <a:alphaModFix/>
          </a:blip>
          <a:srcRect b="27782" l="0" r="0" t="0"/>
          <a:stretch/>
        </p:blipFill>
        <p:spPr>
          <a:xfrm>
            <a:off x="5295296" y="2431521"/>
            <a:ext cx="804012" cy="17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2d998d08cf7_0_438"/>
          <p:cNvPicPr preferRelativeResize="0"/>
          <p:nvPr/>
        </p:nvPicPr>
        <p:blipFill rotWithShape="1">
          <a:blip r:embed="rId8">
            <a:alphaModFix/>
          </a:blip>
          <a:srcRect b="26573" l="0" r="0" t="0"/>
          <a:stretch/>
        </p:blipFill>
        <p:spPr>
          <a:xfrm>
            <a:off x="8725387" y="2443576"/>
            <a:ext cx="964445" cy="172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g2d998d08cf7_0_438"/>
          <p:cNvPicPr preferRelativeResize="0"/>
          <p:nvPr/>
        </p:nvPicPr>
        <p:blipFill rotWithShape="1">
          <a:blip r:embed="rId9">
            <a:alphaModFix/>
          </a:blip>
          <a:srcRect b="25621" l="0" r="0" t="0"/>
          <a:stretch/>
        </p:blipFill>
        <p:spPr>
          <a:xfrm>
            <a:off x="12480181" y="2479228"/>
            <a:ext cx="901038" cy="1657466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2d998d08cf7_0_438"/>
          <p:cNvSpPr txBox="1"/>
          <p:nvPr/>
        </p:nvSpPr>
        <p:spPr>
          <a:xfrm>
            <a:off x="220475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Matka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62" name="Google Shape;462;g2d998d08cf7_0_438"/>
          <p:cNvSpPr txBox="1"/>
          <p:nvPr/>
        </p:nvSpPr>
        <p:spPr>
          <a:xfrm>
            <a:off x="385937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Otec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63" name="Google Shape;463;g2d998d08cf7_0_438"/>
          <p:cNvSpPr txBox="1"/>
          <p:nvPr/>
        </p:nvSpPr>
        <p:spPr>
          <a:xfrm>
            <a:off x="749828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Brother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64" name="Google Shape;464;g2d998d08cf7_0_438"/>
          <p:cNvSpPr txBox="1"/>
          <p:nvPr/>
        </p:nvSpPr>
        <p:spPr>
          <a:xfrm>
            <a:off x="11221376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Sister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Sestra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465" name="Google Shape;465;g2d998d08cf7_0_4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88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g2d998d08cf7_0_4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6543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g2d998d08cf7_0_4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197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2d998d08cf7_0_438"/>
          <p:cNvSpPr txBox="1"/>
          <p:nvPr/>
        </p:nvSpPr>
        <p:spPr>
          <a:xfrm>
            <a:off x="220525" y="8801050"/>
            <a:ext cx="360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babička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69" name="Google Shape;469;g2d998d08cf7_0_438"/>
          <p:cNvSpPr txBox="1"/>
          <p:nvPr/>
        </p:nvSpPr>
        <p:spPr>
          <a:xfrm>
            <a:off x="4005848" y="8801050"/>
            <a:ext cx="339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dědeček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70" name="Google Shape;470;g2d998d08cf7_0_438"/>
          <p:cNvSpPr txBox="1"/>
          <p:nvPr/>
        </p:nvSpPr>
        <p:spPr>
          <a:xfrm>
            <a:off x="7661082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Uncle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strýc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471" name="Google Shape;471;g2d998d08cf7_0_438"/>
          <p:cNvPicPr preferRelativeResize="0"/>
          <p:nvPr/>
        </p:nvPicPr>
        <p:blipFill rotWithShape="1">
          <a:blip r:embed="rId10">
            <a:alphaModFix/>
          </a:blip>
          <a:srcRect b="22928" l="0" r="0" t="0"/>
          <a:stretch/>
        </p:blipFill>
        <p:spPr>
          <a:xfrm>
            <a:off x="1383119" y="6253226"/>
            <a:ext cx="1096542" cy="20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g2d998d08cf7_0_438"/>
          <p:cNvPicPr preferRelativeResize="0"/>
          <p:nvPr/>
        </p:nvPicPr>
        <p:blipFill rotWithShape="1">
          <a:blip r:embed="rId11">
            <a:alphaModFix/>
          </a:blip>
          <a:srcRect b="27944" l="0" r="0" t="-79"/>
          <a:stretch/>
        </p:blipFill>
        <p:spPr>
          <a:xfrm>
            <a:off x="5301700" y="6253223"/>
            <a:ext cx="802261" cy="20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g2d998d08cf7_0_438"/>
          <p:cNvPicPr preferRelativeResize="0"/>
          <p:nvPr/>
        </p:nvPicPr>
        <p:blipFill rotWithShape="1">
          <a:blip r:embed="rId12">
            <a:alphaModFix/>
          </a:blip>
          <a:srcRect b="41041" l="0" r="0" t="0"/>
          <a:stretch/>
        </p:blipFill>
        <p:spPr>
          <a:xfrm>
            <a:off x="8787282" y="6253223"/>
            <a:ext cx="1141598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g2d998d08cf7_0_4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38320" y="1597386"/>
            <a:ext cx="3222227" cy="2940261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g2d998d08cf7_0_438"/>
          <p:cNvSpPr txBox="1"/>
          <p:nvPr/>
        </p:nvSpPr>
        <p:spPr>
          <a:xfrm>
            <a:off x="14640173" y="4602481"/>
            <a:ext cx="341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Cousins =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bratranec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476" name="Google Shape;476;g2d998d08cf7_0_438"/>
          <p:cNvPicPr preferRelativeResize="0"/>
          <p:nvPr/>
        </p:nvPicPr>
        <p:blipFill rotWithShape="1">
          <a:blip r:embed="rId13">
            <a:alphaModFix/>
          </a:blip>
          <a:srcRect b="36265" l="0" r="0" t="0"/>
          <a:stretch/>
        </p:blipFill>
        <p:spPr>
          <a:xfrm>
            <a:off x="15119072" y="2811898"/>
            <a:ext cx="1321720" cy="13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g2d998d08cf7_0_438"/>
          <p:cNvPicPr preferRelativeResize="0"/>
          <p:nvPr/>
        </p:nvPicPr>
        <p:blipFill rotWithShape="1">
          <a:blip r:embed="rId14">
            <a:alphaModFix/>
          </a:blip>
          <a:srcRect b="30404" l="0" r="0" t="0"/>
          <a:stretch/>
        </p:blipFill>
        <p:spPr>
          <a:xfrm>
            <a:off x="16038389" y="2600195"/>
            <a:ext cx="1540060" cy="155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g2d998d08cf7_0_4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74525" y="5272763"/>
            <a:ext cx="3222224" cy="3454386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2d998d08cf7_0_438"/>
          <p:cNvSpPr txBox="1"/>
          <p:nvPr/>
        </p:nvSpPr>
        <p:spPr>
          <a:xfrm>
            <a:off x="14894925" y="8675275"/>
            <a:ext cx="322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Nieces and nephews 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neteře a synovci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480" name="Google Shape;480;g2d998d08cf7_0_43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215123">
            <a:off x="16792881" y="6741161"/>
            <a:ext cx="883712" cy="151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g2d998d08cf7_0_43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5168383" y="6216473"/>
            <a:ext cx="883486" cy="203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g2d998d08cf7_0_43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rot="247925">
            <a:off x="15881789" y="7258467"/>
            <a:ext cx="1292785" cy="9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d998d08cf7_0_479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8" name="Google Shape;488;g2d998d08cf7_0_479"/>
          <p:cNvSpPr/>
          <p:nvPr/>
        </p:nvSpPr>
        <p:spPr>
          <a:xfrm>
            <a:off x="220475" y="249900"/>
            <a:ext cx="17845295" cy="9714845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9" name="Google Shape;489;g2d998d08cf7_0_479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0" name="Google Shape;490;g2d998d08cf7_0_479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g2d998d08cf7_0_479"/>
          <p:cNvSpPr txBox="1"/>
          <p:nvPr/>
        </p:nvSpPr>
        <p:spPr>
          <a:xfrm>
            <a:off x="2540325" y="267775"/>
            <a:ext cx="1261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This is my family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492" name="Google Shape;492;g2d998d08cf7_0_4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51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g2d998d08cf7_0_4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942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g2d998d08cf7_0_4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833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g2d998d08cf7_0_4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3724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g2d998d08cf7_0_479"/>
          <p:cNvPicPr preferRelativeResize="0"/>
          <p:nvPr/>
        </p:nvPicPr>
        <p:blipFill rotWithShape="1">
          <a:blip r:embed="rId6">
            <a:alphaModFix/>
          </a:blip>
          <a:srcRect b="25289" l="0" r="0" t="0"/>
          <a:stretch/>
        </p:blipFill>
        <p:spPr>
          <a:xfrm>
            <a:off x="1581441" y="2443576"/>
            <a:ext cx="696687" cy="172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g2d998d08cf7_0_479"/>
          <p:cNvPicPr preferRelativeResize="0"/>
          <p:nvPr/>
        </p:nvPicPr>
        <p:blipFill rotWithShape="1">
          <a:blip r:embed="rId7">
            <a:alphaModFix/>
          </a:blip>
          <a:srcRect b="27782" l="0" r="0" t="0"/>
          <a:stretch/>
        </p:blipFill>
        <p:spPr>
          <a:xfrm>
            <a:off x="5295296" y="2431521"/>
            <a:ext cx="804012" cy="17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g2d998d08cf7_0_479"/>
          <p:cNvPicPr preferRelativeResize="0"/>
          <p:nvPr/>
        </p:nvPicPr>
        <p:blipFill rotWithShape="1">
          <a:blip r:embed="rId8">
            <a:alphaModFix/>
          </a:blip>
          <a:srcRect b="26573" l="0" r="0" t="0"/>
          <a:stretch/>
        </p:blipFill>
        <p:spPr>
          <a:xfrm>
            <a:off x="8725387" y="2443576"/>
            <a:ext cx="964445" cy="172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g2d998d08cf7_0_479"/>
          <p:cNvPicPr preferRelativeResize="0"/>
          <p:nvPr/>
        </p:nvPicPr>
        <p:blipFill rotWithShape="1">
          <a:blip r:embed="rId9">
            <a:alphaModFix/>
          </a:blip>
          <a:srcRect b="25621" l="0" r="0" t="0"/>
          <a:stretch/>
        </p:blipFill>
        <p:spPr>
          <a:xfrm>
            <a:off x="12480181" y="2479228"/>
            <a:ext cx="901038" cy="1657466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g2d998d08cf7_0_479"/>
          <p:cNvSpPr txBox="1"/>
          <p:nvPr/>
        </p:nvSpPr>
        <p:spPr>
          <a:xfrm>
            <a:off x="220475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Matka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01" name="Google Shape;501;g2d998d08cf7_0_479"/>
          <p:cNvSpPr txBox="1"/>
          <p:nvPr/>
        </p:nvSpPr>
        <p:spPr>
          <a:xfrm>
            <a:off x="385937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Otec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02" name="Google Shape;502;g2d998d08cf7_0_479"/>
          <p:cNvSpPr txBox="1"/>
          <p:nvPr/>
        </p:nvSpPr>
        <p:spPr>
          <a:xfrm>
            <a:off x="749828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Brother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03" name="Google Shape;503;g2d998d08cf7_0_479"/>
          <p:cNvSpPr txBox="1"/>
          <p:nvPr/>
        </p:nvSpPr>
        <p:spPr>
          <a:xfrm>
            <a:off x="11221376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Sister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Sestra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504" name="Google Shape;504;g2d998d08cf7_0_4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6543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g2d998d08cf7_0_4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197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g2d998d08cf7_0_4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61852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g2d998d08cf7_0_479"/>
          <p:cNvSpPr txBox="1"/>
          <p:nvPr/>
        </p:nvSpPr>
        <p:spPr>
          <a:xfrm>
            <a:off x="4005848" y="8801050"/>
            <a:ext cx="339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dědeček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08" name="Google Shape;508;g2d998d08cf7_0_479"/>
          <p:cNvSpPr txBox="1"/>
          <p:nvPr/>
        </p:nvSpPr>
        <p:spPr>
          <a:xfrm>
            <a:off x="7661082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Uncle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strýc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09" name="Google Shape;509;g2d998d08cf7_0_479"/>
          <p:cNvSpPr txBox="1"/>
          <p:nvPr/>
        </p:nvSpPr>
        <p:spPr>
          <a:xfrm>
            <a:off x="11161796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Aunt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teta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510" name="Google Shape;510;g2d998d08cf7_0_479"/>
          <p:cNvPicPr preferRelativeResize="0"/>
          <p:nvPr/>
        </p:nvPicPr>
        <p:blipFill rotWithShape="1">
          <a:blip r:embed="rId10">
            <a:alphaModFix/>
          </a:blip>
          <a:srcRect b="27944" l="0" r="0" t="-79"/>
          <a:stretch/>
        </p:blipFill>
        <p:spPr>
          <a:xfrm>
            <a:off x="5301700" y="6253223"/>
            <a:ext cx="802261" cy="20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g2d998d08cf7_0_479"/>
          <p:cNvPicPr preferRelativeResize="0"/>
          <p:nvPr/>
        </p:nvPicPr>
        <p:blipFill rotWithShape="1">
          <a:blip r:embed="rId11">
            <a:alphaModFix/>
          </a:blip>
          <a:srcRect b="41041" l="0" r="0" t="0"/>
          <a:stretch/>
        </p:blipFill>
        <p:spPr>
          <a:xfrm>
            <a:off x="8787282" y="6253223"/>
            <a:ext cx="1141598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g2d998d08cf7_0_479"/>
          <p:cNvPicPr preferRelativeResize="0"/>
          <p:nvPr/>
        </p:nvPicPr>
        <p:blipFill rotWithShape="1">
          <a:blip r:embed="rId12">
            <a:alphaModFix/>
          </a:blip>
          <a:srcRect b="50386" l="0" r="0" t="0"/>
          <a:stretch/>
        </p:blipFill>
        <p:spPr>
          <a:xfrm>
            <a:off x="12256219" y="6253226"/>
            <a:ext cx="1205134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g2d998d08cf7_0_4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38320" y="1597386"/>
            <a:ext cx="3222227" cy="2940261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g2d998d08cf7_0_479"/>
          <p:cNvSpPr txBox="1"/>
          <p:nvPr/>
        </p:nvSpPr>
        <p:spPr>
          <a:xfrm>
            <a:off x="14640173" y="4602481"/>
            <a:ext cx="341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Cousins =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bratranec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515" name="Google Shape;515;g2d998d08cf7_0_479"/>
          <p:cNvPicPr preferRelativeResize="0"/>
          <p:nvPr/>
        </p:nvPicPr>
        <p:blipFill rotWithShape="1">
          <a:blip r:embed="rId13">
            <a:alphaModFix/>
          </a:blip>
          <a:srcRect b="36265" l="0" r="0" t="0"/>
          <a:stretch/>
        </p:blipFill>
        <p:spPr>
          <a:xfrm>
            <a:off x="15119072" y="2811898"/>
            <a:ext cx="1321720" cy="13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g2d998d08cf7_0_479"/>
          <p:cNvPicPr preferRelativeResize="0"/>
          <p:nvPr/>
        </p:nvPicPr>
        <p:blipFill rotWithShape="1">
          <a:blip r:embed="rId14">
            <a:alphaModFix/>
          </a:blip>
          <a:srcRect b="30404" l="0" r="0" t="0"/>
          <a:stretch/>
        </p:blipFill>
        <p:spPr>
          <a:xfrm>
            <a:off x="16038389" y="2600195"/>
            <a:ext cx="1540060" cy="155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g2d998d08cf7_0_4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74525" y="5272763"/>
            <a:ext cx="3222224" cy="3454386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g2d998d08cf7_0_479"/>
          <p:cNvSpPr txBox="1"/>
          <p:nvPr/>
        </p:nvSpPr>
        <p:spPr>
          <a:xfrm>
            <a:off x="14894925" y="8675275"/>
            <a:ext cx="322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Nieces and nephews 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neteře a synovci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519" name="Google Shape;519;g2d998d08cf7_0_47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215123">
            <a:off x="16792881" y="6741161"/>
            <a:ext cx="883712" cy="151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g2d998d08cf7_0_47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5168383" y="6216473"/>
            <a:ext cx="883486" cy="203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g2d998d08cf7_0_47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rot="247925">
            <a:off x="15881789" y="7258467"/>
            <a:ext cx="1292785" cy="9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d998d08cf7_0_520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7" name="Google Shape;527;g2d998d08cf7_0_520"/>
          <p:cNvSpPr/>
          <p:nvPr/>
        </p:nvSpPr>
        <p:spPr>
          <a:xfrm>
            <a:off x="220475" y="249900"/>
            <a:ext cx="17845295" cy="9714845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8" name="Google Shape;528;g2d998d08cf7_0_520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9" name="Google Shape;529;g2d998d08cf7_0_520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2d998d08cf7_0_520"/>
          <p:cNvSpPr txBox="1"/>
          <p:nvPr/>
        </p:nvSpPr>
        <p:spPr>
          <a:xfrm>
            <a:off x="2540325" y="267775"/>
            <a:ext cx="1261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This is my family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531" name="Google Shape;531;g2d998d08cf7_0_5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51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2d998d08cf7_0_5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942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g2d998d08cf7_0_5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833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g2d998d08cf7_0_5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3724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g2d998d08cf7_0_520"/>
          <p:cNvPicPr preferRelativeResize="0"/>
          <p:nvPr/>
        </p:nvPicPr>
        <p:blipFill rotWithShape="1">
          <a:blip r:embed="rId6">
            <a:alphaModFix/>
          </a:blip>
          <a:srcRect b="25289" l="0" r="0" t="0"/>
          <a:stretch/>
        </p:blipFill>
        <p:spPr>
          <a:xfrm>
            <a:off x="1581441" y="2443576"/>
            <a:ext cx="696687" cy="172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g2d998d08cf7_0_520"/>
          <p:cNvPicPr preferRelativeResize="0"/>
          <p:nvPr/>
        </p:nvPicPr>
        <p:blipFill rotWithShape="1">
          <a:blip r:embed="rId7">
            <a:alphaModFix/>
          </a:blip>
          <a:srcRect b="27782" l="0" r="0" t="0"/>
          <a:stretch/>
        </p:blipFill>
        <p:spPr>
          <a:xfrm>
            <a:off x="5295296" y="2431521"/>
            <a:ext cx="804012" cy="17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g2d998d08cf7_0_520"/>
          <p:cNvPicPr preferRelativeResize="0"/>
          <p:nvPr/>
        </p:nvPicPr>
        <p:blipFill rotWithShape="1">
          <a:blip r:embed="rId8">
            <a:alphaModFix/>
          </a:blip>
          <a:srcRect b="26573" l="0" r="0" t="0"/>
          <a:stretch/>
        </p:blipFill>
        <p:spPr>
          <a:xfrm>
            <a:off x="8725387" y="2443576"/>
            <a:ext cx="964445" cy="172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g2d998d08cf7_0_520"/>
          <p:cNvPicPr preferRelativeResize="0"/>
          <p:nvPr/>
        </p:nvPicPr>
        <p:blipFill rotWithShape="1">
          <a:blip r:embed="rId9">
            <a:alphaModFix/>
          </a:blip>
          <a:srcRect b="25621" l="0" r="0" t="0"/>
          <a:stretch/>
        </p:blipFill>
        <p:spPr>
          <a:xfrm>
            <a:off x="12480181" y="2479228"/>
            <a:ext cx="901038" cy="1657466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g2d998d08cf7_0_520"/>
          <p:cNvSpPr txBox="1"/>
          <p:nvPr/>
        </p:nvSpPr>
        <p:spPr>
          <a:xfrm>
            <a:off x="220475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Matka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40" name="Google Shape;540;g2d998d08cf7_0_520"/>
          <p:cNvSpPr txBox="1"/>
          <p:nvPr/>
        </p:nvSpPr>
        <p:spPr>
          <a:xfrm>
            <a:off x="385937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Otec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41" name="Google Shape;541;g2d998d08cf7_0_520"/>
          <p:cNvSpPr txBox="1"/>
          <p:nvPr/>
        </p:nvSpPr>
        <p:spPr>
          <a:xfrm>
            <a:off x="749828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Brother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42" name="Google Shape;542;g2d998d08cf7_0_520"/>
          <p:cNvSpPr txBox="1"/>
          <p:nvPr/>
        </p:nvSpPr>
        <p:spPr>
          <a:xfrm>
            <a:off x="11221376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Sister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Sestra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543" name="Google Shape;543;g2d998d08cf7_0_5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88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g2d998d08cf7_0_5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6543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g2d998d08cf7_0_5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197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g2d998d08cf7_0_5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61852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g2d998d08cf7_0_520"/>
          <p:cNvSpPr txBox="1"/>
          <p:nvPr/>
        </p:nvSpPr>
        <p:spPr>
          <a:xfrm>
            <a:off x="220525" y="8801050"/>
            <a:ext cx="360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babička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48" name="Google Shape;548;g2d998d08cf7_0_520"/>
          <p:cNvSpPr txBox="1"/>
          <p:nvPr/>
        </p:nvSpPr>
        <p:spPr>
          <a:xfrm>
            <a:off x="4005848" y="8801050"/>
            <a:ext cx="339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dědeček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49" name="Google Shape;549;g2d998d08cf7_0_520"/>
          <p:cNvSpPr txBox="1"/>
          <p:nvPr/>
        </p:nvSpPr>
        <p:spPr>
          <a:xfrm>
            <a:off x="7661082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Uncle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strýc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50" name="Google Shape;550;g2d998d08cf7_0_520"/>
          <p:cNvSpPr txBox="1"/>
          <p:nvPr/>
        </p:nvSpPr>
        <p:spPr>
          <a:xfrm>
            <a:off x="11161796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Aunt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teta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551" name="Google Shape;551;g2d998d08cf7_0_520"/>
          <p:cNvPicPr preferRelativeResize="0"/>
          <p:nvPr/>
        </p:nvPicPr>
        <p:blipFill rotWithShape="1">
          <a:blip r:embed="rId10">
            <a:alphaModFix/>
          </a:blip>
          <a:srcRect b="22928" l="0" r="0" t="0"/>
          <a:stretch/>
        </p:blipFill>
        <p:spPr>
          <a:xfrm>
            <a:off x="1383119" y="6253226"/>
            <a:ext cx="1096542" cy="20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2d998d08cf7_0_520"/>
          <p:cNvPicPr preferRelativeResize="0"/>
          <p:nvPr/>
        </p:nvPicPr>
        <p:blipFill rotWithShape="1">
          <a:blip r:embed="rId11">
            <a:alphaModFix/>
          </a:blip>
          <a:srcRect b="27944" l="0" r="0" t="-79"/>
          <a:stretch/>
        </p:blipFill>
        <p:spPr>
          <a:xfrm>
            <a:off x="5301700" y="6253223"/>
            <a:ext cx="802261" cy="20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g2d998d08cf7_0_520"/>
          <p:cNvPicPr preferRelativeResize="0"/>
          <p:nvPr/>
        </p:nvPicPr>
        <p:blipFill rotWithShape="1">
          <a:blip r:embed="rId12">
            <a:alphaModFix/>
          </a:blip>
          <a:srcRect b="41041" l="0" r="0" t="0"/>
          <a:stretch/>
        </p:blipFill>
        <p:spPr>
          <a:xfrm>
            <a:off x="8787282" y="6253223"/>
            <a:ext cx="1141598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g2d998d08cf7_0_520"/>
          <p:cNvPicPr preferRelativeResize="0"/>
          <p:nvPr/>
        </p:nvPicPr>
        <p:blipFill rotWithShape="1">
          <a:blip r:embed="rId13">
            <a:alphaModFix/>
          </a:blip>
          <a:srcRect b="50386" l="0" r="0" t="0"/>
          <a:stretch/>
        </p:blipFill>
        <p:spPr>
          <a:xfrm>
            <a:off x="12256219" y="6253226"/>
            <a:ext cx="1205134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g2d998d08cf7_0_5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74525" y="5272763"/>
            <a:ext cx="3222224" cy="3454386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g2d998d08cf7_0_520"/>
          <p:cNvSpPr txBox="1"/>
          <p:nvPr/>
        </p:nvSpPr>
        <p:spPr>
          <a:xfrm>
            <a:off x="14894925" y="8675275"/>
            <a:ext cx="322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Nieces and nephews 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neteře a synovci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557" name="Google Shape;557;g2d998d08cf7_0_52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215123">
            <a:off x="16792881" y="6741161"/>
            <a:ext cx="883712" cy="151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2d998d08cf7_0_52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5168383" y="6216473"/>
            <a:ext cx="883486" cy="203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g2d998d08cf7_0_52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247925">
            <a:off x="15881789" y="7258467"/>
            <a:ext cx="1292785" cy="9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d998d08cf7_0_561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5" name="Google Shape;565;g2d998d08cf7_0_561"/>
          <p:cNvSpPr/>
          <p:nvPr/>
        </p:nvSpPr>
        <p:spPr>
          <a:xfrm>
            <a:off x="220475" y="249900"/>
            <a:ext cx="17845295" cy="9714845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6" name="Google Shape;566;g2d998d08cf7_0_561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7" name="Google Shape;567;g2d998d08cf7_0_561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g2d998d08cf7_0_561"/>
          <p:cNvSpPr txBox="1"/>
          <p:nvPr/>
        </p:nvSpPr>
        <p:spPr>
          <a:xfrm>
            <a:off x="2540325" y="267775"/>
            <a:ext cx="1261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This is my family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569" name="Google Shape;569;g2d998d08cf7_0_5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51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g2d998d08cf7_0_5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942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g2d998d08cf7_0_5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833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g2d998d08cf7_0_5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3724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g2d998d08cf7_0_561"/>
          <p:cNvPicPr preferRelativeResize="0"/>
          <p:nvPr/>
        </p:nvPicPr>
        <p:blipFill rotWithShape="1">
          <a:blip r:embed="rId6">
            <a:alphaModFix/>
          </a:blip>
          <a:srcRect b="25289" l="0" r="0" t="0"/>
          <a:stretch/>
        </p:blipFill>
        <p:spPr>
          <a:xfrm>
            <a:off x="1581441" y="2443576"/>
            <a:ext cx="696687" cy="172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g2d998d08cf7_0_561"/>
          <p:cNvPicPr preferRelativeResize="0"/>
          <p:nvPr/>
        </p:nvPicPr>
        <p:blipFill rotWithShape="1">
          <a:blip r:embed="rId7">
            <a:alphaModFix/>
          </a:blip>
          <a:srcRect b="27782" l="0" r="0" t="0"/>
          <a:stretch/>
        </p:blipFill>
        <p:spPr>
          <a:xfrm>
            <a:off x="5295296" y="2431521"/>
            <a:ext cx="804012" cy="17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g2d998d08cf7_0_561"/>
          <p:cNvPicPr preferRelativeResize="0"/>
          <p:nvPr/>
        </p:nvPicPr>
        <p:blipFill rotWithShape="1">
          <a:blip r:embed="rId8">
            <a:alphaModFix/>
          </a:blip>
          <a:srcRect b="26573" l="0" r="0" t="0"/>
          <a:stretch/>
        </p:blipFill>
        <p:spPr>
          <a:xfrm>
            <a:off x="8725387" y="2443576"/>
            <a:ext cx="964445" cy="172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g2d998d08cf7_0_561"/>
          <p:cNvPicPr preferRelativeResize="0"/>
          <p:nvPr/>
        </p:nvPicPr>
        <p:blipFill rotWithShape="1">
          <a:blip r:embed="rId9">
            <a:alphaModFix/>
          </a:blip>
          <a:srcRect b="25621" l="0" r="0" t="0"/>
          <a:stretch/>
        </p:blipFill>
        <p:spPr>
          <a:xfrm>
            <a:off x="12480181" y="2479228"/>
            <a:ext cx="901038" cy="1657466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g2d998d08cf7_0_561"/>
          <p:cNvSpPr txBox="1"/>
          <p:nvPr/>
        </p:nvSpPr>
        <p:spPr>
          <a:xfrm>
            <a:off x="220475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Matka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78" name="Google Shape;578;g2d998d08cf7_0_561"/>
          <p:cNvSpPr txBox="1"/>
          <p:nvPr/>
        </p:nvSpPr>
        <p:spPr>
          <a:xfrm>
            <a:off x="385937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Otec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79" name="Google Shape;579;g2d998d08cf7_0_561"/>
          <p:cNvSpPr txBox="1"/>
          <p:nvPr/>
        </p:nvSpPr>
        <p:spPr>
          <a:xfrm>
            <a:off x="749828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Brother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80" name="Google Shape;580;g2d998d08cf7_0_561"/>
          <p:cNvSpPr txBox="1"/>
          <p:nvPr/>
        </p:nvSpPr>
        <p:spPr>
          <a:xfrm>
            <a:off x="11221376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Sister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Sestra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581" name="Google Shape;581;g2d998d08cf7_0_5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88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g2d998d08cf7_0_5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6543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g2d998d08cf7_0_5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61852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g2d998d08cf7_0_561"/>
          <p:cNvSpPr txBox="1"/>
          <p:nvPr/>
        </p:nvSpPr>
        <p:spPr>
          <a:xfrm>
            <a:off x="220525" y="8801050"/>
            <a:ext cx="360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babička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85" name="Google Shape;585;g2d998d08cf7_0_561"/>
          <p:cNvSpPr txBox="1"/>
          <p:nvPr/>
        </p:nvSpPr>
        <p:spPr>
          <a:xfrm>
            <a:off x="4005848" y="8801050"/>
            <a:ext cx="339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dědeček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86" name="Google Shape;586;g2d998d08cf7_0_561"/>
          <p:cNvSpPr txBox="1"/>
          <p:nvPr/>
        </p:nvSpPr>
        <p:spPr>
          <a:xfrm>
            <a:off x="11161796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Aunt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teta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587" name="Google Shape;587;g2d998d08cf7_0_561"/>
          <p:cNvPicPr preferRelativeResize="0"/>
          <p:nvPr/>
        </p:nvPicPr>
        <p:blipFill rotWithShape="1">
          <a:blip r:embed="rId10">
            <a:alphaModFix/>
          </a:blip>
          <a:srcRect b="22928" l="0" r="0" t="0"/>
          <a:stretch/>
        </p:blipFill>
        <p:spPr>
          <a:xfrm>
            <a:off x="1383119" y="6253226"/>
            <a:ext cx="1096542" cy="20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g2d998d08cf7_0_561"/>
          <p:cNvPicPr preferRelativeResize="0"/>
          <p:nvPr/>
        </p:nvPicPr>
        <p:blipFill rotWithShape="1">
          <a:blip r:embed="rId11">
            <a:alphaModFix/>
          </a:blip>
          <a:srcRect b="27944" l="0" r="0" t="-79"/>
          <a:stretch/>
        </p:blipFill>
        <p:spPr>
          <a:xfrm>
            <a:off x="5301700" y="6253223"/>
            <a:ext cx="802261" cy="20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g2d998d08cf7_0_561"/>
          <p:cNvPicPr preferRelativeResize="0"/>
          <p:nvPr/>
        </p:nvPicPr>
        <p:blipFill rotWithShape="1">
          <a:blip r:embed="rId12">
            <a:alphaModFix/>
          </a:blip>
          <a:srcRect b="50386" l="0" r="0" t="0"/>
          <a:stretch/>
        </p:blipFill>
        <p:spPr>
          <a:xfrm>
            <a:off x="12256219" y="6253226"/>
            <a:ext cx="1205134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g2d998d08cf7_0_5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38320" y="1597386"/>
            <a:ext cx="3222227" cy="2940261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g2d998d08cf7_0_561"/>
          <p:cNvSpPr txBox="1"/>
          <p:nvPr/>
        </p:nvSpPr>
        <p:spPr>
          <a:xfrm>
            <a:off x="14640173" y="4602481"/>
            <a:ext cx="341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Cousins =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bratranec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592" name="Google Shape;592;g2d998d08cf7_0_561"/>
          <p:cNvPicPr preferRelativeResize="0"/>
          <p:nvPr/>
        </p:nvPicPr>
        <p:blipFill rotWithShape="1">
          <a:blip r:embed="rId13">
            <a:alphaModFix/>
          </a:blip>
          <a:srcRect b="36265" l="0" r="0" t="0"/>
          <a:stretch/>
        </p:blipFill>
        <p:spPr>
          <a:xfrm>
            <a:off x="15119072" y="2811898"/>
            <a:ext cx="1321720" cy="13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g2d998d08cf7_0_561"/>
          <p:cNvPicPr preferRelativeResize="0"/>
          <p:nvPr/>
        </p:nvPicPr>
        <p:blipFill rotWithShape="1">
          <a:blip r:embed="rId14">
            <a:alphaModFix/>
          </a:blip>
          <a:srcRect b="30404" l="0" r="0" t="0"/>
          <a:stretch/>
        </p:blipFill>
        <p:spPr>
          <a:xfrm>
            <a:off x="16038389" y="2600195"/>
            <a:ext cx="1540060" cy="155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g2d998d08cf7_0_5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74525" y="5272763"/>
            <a:ext cx="3222224" cy="3454386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g2d998d08cf7_0_561"/>
          <p:cNvSpPr txBox="1"/>
          <p:nvPr/>
        </p:nvSpPr>
        <p:spPr>
          <a:xfrm>
            <a:off x="14894925" y="8675275"/>
            <a:ext cx="322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Nieces and nephews 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neteře a synovci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596" name="Google Shape;596;g2d998d08cf7_0_56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215123">
            <a:off x="16792881" y="6741161"/>
            <a:ext cx="883712" cy="151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g2d998d08cf7_0_56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5168383" y="6216473"/>
            <a:ext cx="883486" cy="203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g2d998d08cf7_0_56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rot="247925">
            <a:off x="15881789" y="7258467"/>
            <a:ext cx="1292785" cy="9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d998d08cf7_0_602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4" name="Google Shape;604;g2d998d08cf7_0_602"/>
          <p:cNvSpPr/>
          <p:nvPr/>
        </p:nvSpPr>
        <p:spPr>
          <a:xfrm>
            <a:off x="220475" y="249900"/>
            <a:ext cx="17845295" cy="9714845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5" name="Google Shape;605;g2d998d08cf7_0_602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6" name="Google Shape;606;g2d998d08cf7_0_602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2d998d08cf7_0_602"/>
          <p:cNvSpPr txBox="1"/>
          <p:nvPr/>
        </p:nvSpPr>
        <p:spPr>
          <a:xfrm>
            <a:off x="2540325" y="267775"/>
            <a:ext cx="1261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This is my family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608" name="Google Shape;608;g2d998d08cf7_0_6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833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g2d998d08cf7_0_6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3724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g2d998d08cf7_0_602"/>
          <p:cNvPicPr preferRelativeResize="0"/>
          <p:nvPr/>
        </p:nvPicPr>
        <p:blipFill rotWithShape="1">
          <a:blip r:embed="rId6">
            <a:alphaModFix/>
          </a:blip>
          <a:srcRect b="26573" l="0" r="0" t="0"/>
          <a:stretch/>
        </p:blipFill>
        <p:spPr>
          <a:xfrm>
            <a:off x="8725387" y="2443576"/>
            <a:ext cx="964445" cy="172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g2d998d08cf7_0_602"/>
          <p:cNvPicPr preferRelativeResize="0"/>
          <p:nvPr/>
        </p:nvPicPr>
        <p:blipFill rotWithShape="1">
          <a:blip r:embed="rId7">
            <a:alphaModFix/>
          </a:blip>
          <a:srcRect b="25621" l="0" r="0" t="0"/>
          <a:stretch/>
        </p:blipFill>
        <p:spPr>
          <a:xfrm>
            <a:off x="12480181" y="2479228"/>
            <a:ext cx="901038" cy="1657466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g2d998d08cf7_0_602"/>
          <p:cNvSpPr txBox="1"/>
          <p:nvPr/>
        </p:nvSpPr>
        <p:spPr>
          <a:xfrm>
            <a:off x="749828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Brother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13" name="Google Shape;613;g2d998d08cf7_0_602"/>
          <p:cNvSpPr txBox="1"/>
          <p:nvPr/>
        </p:nvSpPr>
        <p:spPr>
          <a:xfrm>
            <a:off x="11221376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Sister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Sestra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614" name="Google Shape;614;g2d998d08cf7_0_6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88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g2d998d08cf7_0_6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6543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g2d998d08cf7_0_6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197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g2d998d08cf7_0_6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61852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g2d998d08cf7_0_602"/>
          <p:cNvSpPr txBox="1"/>
          <p:nvPr/>
        </p:nvSpPr>
        <p:spPr>
          <a:xfrm>
            <a:off x="220525" y="8801050"/>
            <a:ext cx="360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babička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19" name="Google Shape;619;g2d998d08cf7_0_602"/>
          <p:cNvSpPr txBox="1"/>
          <p:nvPr/>
        </p:nvSpPr>
        <p:spPr>
          <a:xfrm>
            <a:off x="4005848" y="8801050"/>
            <a:ext cx="339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dědeček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20" name="Google Shape;620;g2d998d08cf7_0_602"/>
          <p:cNvSpPr txBox="1"/>
          <p:nvPr/>
        </p:nvSpPr>
        <p:spPr>
          <a:xfrm>
            <a:off x="7661082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Uncle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strýc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21" name="Google Shape;621;g2d998d08cf7_0_602"/>
          <p:cNvSpPr txBox="1"/>
          <p:nvPr/>
        </p:nvSpPr>
        <p:spPr>
          <a:xfrm>
            <a:off x="11161796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Aunt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teta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622" name="Google Shape;622;g2d998d08cf7_0_602"/>
          <p:cNvPicPr preferRelativeResize="0"/>
          <p:nvPr/>
        </p:nvPicPr>
        <p:blipFill rotWithShape="1">
          <a:blip r:embed="rId8">
            <a:alphaModFix/>
          </a:blip>
          <a:srcRect b="22928" l="0" r="0" t="0"/>
          <a:stretch/>
        </p:blipFill>
        <p:spPr>
          <a:xfrm>
            <a:off x="1383119" y="6253226"/>
            <a:ext cx="1096542" cy="20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g2d998d08cf7_0_602"/>
          <p:cNvPicPr preferRelativeResize="0"/>
          <p:nvPr/>
        </p:nvPicPr>
        <p:blipFill rotWithShape="1">
          <a:blip r:embed="rId9">
            <a:alphaModFix/>
          </a:blip>
          <a:srcRect b="27944" l="0" r="0" t="-79"/>
          <a:stretch/>
        </p:blipFill>
        <p:spPr>
          <a:xfrm>
            <a:off x="5301700" y="6253223"/>
            <a:ext cx="802261" cy="20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g2d998d08cf7_0_602"/>
          <p:cNvPicPr preferRelativeResize="0"/>
          <p:nvPr/>
        </p:nvPicPr>
        <p:blipFill rotWithShape="1">
          <a:blip r:embed="rId10">
            <a:alphaModFix/>
          </a:blip>
          <a:srcRect b="41041" l="0" r="0" t="0"/>
          <a:stretch/>
        </p:blipFill>
        <p:spPr>
          <a:xfrm>
            <a:off x="8787282" y="6253223"/>
            <a:ext cx="1141598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g2d998d08cf7_0_602"/>
          <p:cNvPicPr preferRelativeResize="0"/>
          <p:nvPr/>
        </p:nvPicPr>
        <p:blipFill rotWithShape="1">
          <a:blip r:embed="rId11">
            <a:alphaModFix/>
          </a:blip>
          <a:srcRect b="50386" l="0" r="0" t="0"/>
          <a:stretch/>
        </p:blipFill>
        <p:spPr>
          <a:xfrm>
            <a:off x="12256219" y="6253226"/>
            <a:ext cx="1205134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g2d998d08cf7_0_6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38320" y="1597386"/>
            <a:ext cx="3222227" cy="2940261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g2d998d08cf7_0_602"/>
          <p:cNvSpPr txBox="1"/>
          <p:nvPr/>
        </p:nvSpPr>
        <p:spPr>
          <a:xfrm>
            <a:off x="14640173" y="4602481"/>
            <a:ext cx="341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Cousins =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bratranec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628" name="Google Shape;628;g2d998d08cf7_0_602"/>
          <p:cNvPicPr preferRelativeResize="0"/>
          <p:nvPr/>
        </p:nvPicPr>
        <p:blipFill rotWithShape="1">
          <a:blip r:embed="rId12">
            <a:alphaModFix/>
          </a:blip>
          <a:srcRect b="36265" l="0" r="0" t="0"/>
          <a:stretch/>
        </p:blipFill>
        <p:spPr>
          <a:xfrm>
            <a:off x="15119072" y="2811898"/>
            <a:ext cx="1321720" cy="13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g2d998d08cf7_0_602"/>
          <p:cNvPicPr preferRelativeResize="0"/>
          <p:nvPr/>
        </p:nvPicPr>
        <p:blipFill rotWithShape="1">
          <a:blip r:embed="rId13">
            <a:alphaModFix/>
          </a:blip>
          <a:srcRect b="30404" l="0" r="0" t="0"/>
          <a:stretch/>
        </p:blipFill>
        <p:spPr>
          <a:xfrm>
            <a:off x="16038389" y="2600195"/>
            <a:ext cx="1540060" cy="155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g2d998d08cf7_0_6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74525" y="5272763"/>
            <a:ext cx="3222224" cy="345438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g2d998d08cf7_0_602"/>
          <p:cNvSpPr txBox="1"/>
          <p:nvPr/>
        </p:nvSpPr>
        <p:spPr>
          <a:xfrm>
            <a:off x="14894925" y="8675275"/>
            <a:ext cx="322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Nieces and nephews 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neteře a synovci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632" name="Google Shape;632;g2d998d08cf7_0_60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215123">
            <a:off x="16792881" y="6741161"/>
            <a:ext cx="883712" cy="151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g2d998d08cf7_0_60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5168383" y="6216473"/>
            <a:ext cx="883486" cy="203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g2d998d08cf7_0_60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247925">
            <a:off x="15881789" y="7258467"/>
            <a:ext cx="1292785" cy="9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2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2"/>
          <p:cNvSpPr/>
          <p:nvPr/>
        </p:nvSpPr>
        <p:spPr>
          <a:xfrm>
            <a:off x="12144373" y="373716"/>
            <a:ext cx="5776170" cy="1718581"/>
          </a:xfrm>
          <a:custGeom>
            <a:rect b="b" l="l" r="r" t="t"/>
            <a:pathLst>
              <a:path extrusionOk="0" h="1718581" w="5776170">
                <a:moveTo>
                  <a:pt x="0" y="0"/>
                </a:moveTo>
                <a:lnTo>
                  <a:pt x="5776169" y="0"/>
                </a:lnTo>
                <a:lnTo>
                  <a:pt x="5776169" y="1718581"/>
                </a:lnTo>
                <a:lnTo>
                  <a:pt x="0" y="1718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2"/>
          <p:cNvSpPr txBox="1"/>
          <p:nvPr/>
        </p:nvSpPr>
        <p:spPr>
          <a:xfrm>
            <a:off x="1690425" y="2509125"/>
            <a:ext cx="8312100" cy="71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47700" lvl="1" marL="129540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C62E39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key words connected to family and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family members</a:t>
            </a:r>
            <a:endParaRPr b="0" i="0" sz="1400" u="none" cap="none" strike="noStrike">
              <a:solidFill>
                <a:srgbClr val="00BF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47700" lvl="1" marL="129540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C62E39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Practice 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being able to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ask </a:t>
            </a:r>
            <a:r>
              <a:rPr b="0" i="0" lang="en-US" sz="60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and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 answer </a:t>
            </a:r>
            <a:r>
              <a:rPr b="0" i="0" lang="en-US" sz="60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who is in your family.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1928336" y="547875"/>
            <a:ext cx="6208244" cy="1227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76"/>
              <a:buFont typeface="Arial"/>
              <a:buNone/>
            </a:pPr>
            <a:r>
              <a:rPr b="0" i="0" lang="en-US" sz="717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Learning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05" name="Google Shape;10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55800" y="3428992"/>
            <a:ext cx="5776176" cy="385078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d998d08cf7_0_643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0" name="Google Shape;640;g2d998d08cf7_0_643"/>
          <p:cNvSpPr/>
          <p:nvPr/>
        </p:nvSpPr>
        <p:spPr>
          <a:xfrm>
            <a:off x="220475" y="249900"/>
            <a:ext cx="17845295" cy="9714845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1" name="Google Shape;641;g2d998d08cf7_0_643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2" name="Google Shape;642;g2d998d08cf7_0_643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g2d998d08cf7_0_643"/>
          <p:cNvSpPr txBox="1"/>
          <p:nvPr/>
        </p:nvSpPr>
        <p:spPr>
          <a:xfrm>
            <a:off x="2540325" y="267775"/>
            <a:ext cx="1261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This is my family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644" name="Google Shape;644;g2d998d08cf7_0_6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51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g2d998d08cf7_0_6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942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g2d998d08cf7_0_6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833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g2d998d08cf7_0_6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3724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g2d998d08cf7_0_643"/>
          <p:cNvPicPr preferRelativeResize="0"/>
          <p:nvPr/>
        </p:nvPicPr>
        <p:blipFill rotWithShape="1">
          <a:blip r:embed="rId6">
            <a:alphaModFix/>
          </a:blip>
          <a:srcRect b="25289" l="0" r="0" t="0"/>
          <a:stretch/>
        </p:blipFill>
        <p:spPr>
          <a:xfrm>
            <a:off x="1581441" y="2443576"/>
            <a:ext cx="696687" cy="172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g2d998d08cf7_0_643"/>
          <p:cNvPicPr preferRelativeResize="0"/>
          <p:nvPr/>
        </p:nvPicPr>
        <p:blipFill rotWithShape="1">
          <a:blip r:embed="rId7">
            <a:alphaModFix/>
          </a:blip>
          <a:srcRect b="27782" l="0" r="0" t="0"/>
          <a:stretch/>
        </p:blipFill>
        <p:spPr>
          <a:xfrm>
            <a:off x="5295296" y="2431521"/>
            <a:ext cx="804012" cy="17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g2d998d08cf7_0_643"/>
          <p:cNvPicPr preferRelativeResize="0"/>
          <p:nvPr/>
        </p:nvPicPr>
        <p:blipFill rotWithShape="1">
          <a:blip r:embed="rId8">
            <a:alphaModFix/>
          </a:blip>
          <a:srcRect b="26573" l="0" r="0" t="0"/>
          <a:stretch/>
        </p:blipFill>
        <p:spPr>
          <a:xfrm>
            <a:off x="8725387" y="2443576"/>
            <a:ext cx="964445" cy="172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g2d998d08cf7_0_643"/>
          <p:cNvPicPr preferRelativeResize="0"/>
          <p:nvPr/>
        </p:nvPicPr>
        <p:blipFill rotWithShape="1">
          <a:blip r:embed="rId9">
            <a:alphaModFix/>
          </a:blip>
          <a:srcRect b="25621" l="0" r="0" t="0"/>
          <a:stretch/>
        </p:blipFill>
        <p:spPr>
          <a:xfrm>
            <a:off x="12480181" y="2479228"/>
            <a:ext cx="901038" cy="1657466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g2d998d08cf7_0_643"/>
          <p:cNvSpPr txBox="1"/>
          <p:nvPr/>
        </p:nvSpPr>
        <p:spPr>
          <a:xfrm>
            <a:off x="220475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Matka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53" name="Google Shape;653;g2d998d08cf7_0_643"/>
          <p:cNvSpPr txBox="1"/>
          <p:nvPr/>
        </p:nvSpPr>
        <p:spPr>
          <a:xfrm>
            <a:off x="385937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Otec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54" name="Google Shape;654;g2d998d08cf7_0_643"/>
          <p:cNvSpPr txBox="1"/>
          <p:nvPr/>
        </p:nvSpPr>
        <p:spPr>
          <a:xfrm>
            <a:off x="749828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Brother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55" name="Google Shape;655;g2d998d08cf7_0_643"/>
          <p:cNvSpPr txBox="1"/>
          <p:nvPr/>
        </p:nvSpPr>
        <p:spPr>
          <a:xfrm>
            <a:off x="11221376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Sister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Sestra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656" name="Google Shape;656;g2d998d08cf7_0_6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88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g2d998d08cf7_0_6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6543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g2d998d08cf7_0_6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197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g2d998d08cf7_0_6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61852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g2d998d08cf7_0_643"/>
          <p:cNvSpPr txBox="1"/>
          <p:nvPr/>
        </p:nvSpPr>
        <p:spPr>
          <a:xfrm>
            <a:off x="220525" y="8801050"/>
            <a:ext cx="360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babička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61" name="Google Shape;661;g2d998d08cf7_0_643"/>
          <p:cNvSpPr txBox="1"/>
          <p:nvPr/>
        </p:nvSpPr>
        <p:spPr>
          <a:xfrm>
            <a:off x="4005848" y="8801050"/>
            <a:ext cx="339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dědeček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62" name="Google Shape;662;g2d998d08cf7_0_643"/>
          <p:cNvSpPr txBox="1"/>
          <p:nvPr/>
        </p:nvSpPr>
        <p:spPr>
          <a:xfrm>
            <a:off x="7661082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Uncle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strýc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63" name="Google Shape;663;g2d998d08cf7_0_643"/>
          <p:cNvSpPr txBox="1"/>
          <p:nvPr/>
        </p:nvSpPr>
        <p:spPr>
          <a:xfrm>
            <a:off x="11161796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Aunt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teta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664" name="Google Shape;664;g2d998d08cf7_0_643"/>
          <p:cNvPicPr preferRelativeResize="0"/>
          <p:nvPr/>
        </p:nvPicPr>
        <p:blipFill rotWithShape="1">
          <a:blip r:embed="rId10">
            <a:alphaModFix/>
          </a:blip>
          <a:srcRect b="22928" l="0" r="0" t="0"/>
          <a:stretch/>
        </p:blipFill>
        <p:spPr>
          <a:xfrm>
            <a:off x="1383119" y="6253226"/>
            <a:ext cx="1096542" cy="20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g2d998d08cf7_0_643"/>
          <p:cNvPicPr preferRelativeResize="0"/>
          <p:nvPr/>
        </p:nvPicPr>
        <p:blipFill rotWithShape="1">
          <a:blip r:embed="rId11">
            <a:alphaModFix/>
          </a:blip>
          <a:srcRect b="27944" l="0" r="0" t="-79"/>
          <a:stretch/>
        </p:blipFill>
        <p:spPr>
          <a:xfrm>
            <a:off x="5301700" y="6253223"/>
            <a:ext cx="802261" cy="20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g2d998d08cf7_0_643"/>
          <p:cNvPicPr preferRelativeResize="0"/>
          <p:nvPr/>
        </p:nvPicPr>
        <p:blipFill rotWithShape="1">
          <a:blip r:embed="rId12">
            <a:alphaModFix/>
          </a:blip>
          <a:srcRect b="41041" l="0" r="0" t="0"/>
          <a:stretch/>
        </p:blipFill>
        <p:spPr>
          <a:xfrm>
            <a:off x="8787282" y="6253223"/>
            <a:ext cx="1141598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g2d998d08cf7_0_643"/>
          <p:cNvPicPr preferRelativeResize="0"/>
          <p:nvPr/>
        </p:nvPicPr>
        <p:blipFill rotWithShape="1">
          <a:blip r:embed="rId13">
            <a:alphaModFix/>
          </a:blip>
          <a:srcRect b="50386" l="0" r="0" t="0"/>
          <a:stretch/>
        </p:blipFill>
        <p:spPr>
          <a:xfrm>
            <a:off x="12256219" y="6253226"/>
            <a:ext cx="1205134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g2d998d08cf7_0_6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38320" y="1597386"/>
            <a:ext cx="3222227" cy="2940261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g2d998d08cf7_0_643"/>
          <p:cNvSpPr txBox="1"/>
          <p:nvPr/>
        </p:nvSpPr>
        <p:spPr>
          <a:xfrm>
            <a:off x="14640173" y="4602481"/>
            <a:ext cx="341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Cousins =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bratranec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670" name="Google Shape;670;g2d998d08cf7_0_643"/>
          <p:cNvPicPr preferRelativeResize="0"/>
          <p:nvPr/>
        </p:nvPicPr>
        <p:blipFill rotWithShape="1">
          <a:blip r:embed="rId14">
            <a:alphaModFix/>
          </a:blip>
          <a:srcRect b="36265" l="0" r="0" t="0"/>
          <a:stretch/>
        </p:blipFill>
        <p:spPr>
          <a:xfrm>
            <a:off x="15119072" y="2811898"/>
            <a:ext cx="1321720" cy="13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g2d998d08cf7_0_643"/>
          <p:cNvPicPr preferRelativeResize="0"/>
          <p:nvPr/>
        </p:nvPicPr>
        <p:blipFill rotWithShape="1">
          <a:blip r:embed="rId15">
            <a:alphaModFix/>
          </a:blip>
          <a:srcRect b="30404" l="0" r="0" t="0"/>
          <a:stretch/>
        </p:blipFill>
        <p:spPr>
          <a:xfrm>
            <a:off x="16038389" y="2600195"/>
            <a:ext cx="1540060" cy="155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d998d08cf7_0_684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7" name="Google Shape;677;g2d998d08cf7_0_684"/>
          <p:cNvSpPr/>
          <p:nvPr/>
        </p:nvSpPr>
        <p:spPr>
          <a:xfrm>
            <a:off x="220475" y="249900"/>
            <a:ext cx="17845295" cy="9714845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8" name="Google Shape;678;g2d998d08cf7_0_684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9" name="Google Shape;679;g2d998d08cf7_0_684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g2d998d08cf7_0_684"/>
          <p:cNvSpPr txBox="1"/>
          <p:nvPr/>
        </p:nvSpPr>
        <p:spPr>
          <a:xfrm>
            <a:off x="2540325" y="267775"/>
            <a:ext cx="1261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This is my family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681" name="Google Shape;681;g2d998d08cf7_0_6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51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g2d998d08cf7_0_6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942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g2d998d08cf7_0_684"/>
          <p:cNvPicPr preferRelativeResize="0"/>
          <p:nvPr/>
        </p:nvPicPr>
        <p:blipFill rotWithShape="1">
          <a:blip r:embed="rId6">
            <a:alphaModFix/>
          </a:blip>
          <a:srcRect b="25289" l="0" r="0" t="0"/>
          <a:stretch/>
        </p:blipFill>
        <p:spPr>
          <a:xfrm>
            <a:off x="1581441" y="2443576"/>
            <a:ext cx="696687" cy="172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g2d998d08cf7_0_684"/>
          <p:cNvPicPr preferRelativeResize="0"/>
          <p:nvPr/>
        </p:nvPicPr>
        <p:blipFill rotWithShape="1">
          <a:blip r:embed="rId7">
            <a:alphaModFix/>
          </a:blip>
          <a:srcRect b="27782" l="0" r="0" t="0"/>
          <a:stretch/>
        </p:blipFill>
        <p:spPr>
          <a:xfrm>
            <a:off x="5295296" y="2431521"/>
            <a:ext cx="804012" cy="17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g2d998d08cf7_0_684"/>
          <p:cNvSpPr txBox="1"/>
          <p:nvPr/>
        </p:nvSpPr>
        <p:spPr>
          <a:xfrm>
            <a:off x="220475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Matka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86" name="Google Shape;686;g2d998d08cf7_0_684"/>
          <p:cNvSpPr txBox="1"/>
          <p:nvPr/>
        </p:nvSpPr>
        <p:spPr>
          <a:xfrm>
            <a:off x="385937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Otec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687" name="Google Shape;687;g2d998d08cf7_0_6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88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g2d998d08cf7_0_6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6543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g2d998d08cf7_0_6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197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g2d998d08cf7_0_6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61852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g2d998d08cf7_0_684"/>
          <p:cNvSpPr txBox="1"/>
          <p:nvPr/>
        </p:nvSpPr>
        <p:spPr>
          <a:xfrm>
            <a:off x="220525" y="8801050"/>
            <a:ext cx="360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babička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92" name="Google Shape;692;g2d998d08cf7_0_684"/>
          <p:cNvSpPr txBox="1"/>
          <p:nvPr/>
        </p:nvSpPr>
        <p:spPr>
          <a:xfrm>
            <a:off x="4005848" y="8801050"/>
            <a:ext cx="339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dědeček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93" name="Google Shape;693;g2d998d08cf7_0_684"/>
          <p:cNvSpPr txBox="1"/>
          <p:nvPr/>
        </p:nvSpPr>
        <p:spPr>
          <a:xfrm>
            <a:off x="7661082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Uncle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strýc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94" name="Google Shape;694;g2d998d08cf7_0_684"/>
          <p:cNvSpPr txBox="1"/>
          <p:nvPr/>
        </p:nvSpPr>
        <p:spPr>
          <a:xfrm>
            <a:off x="11161796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Aunt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teta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695" name="Google Shape;695;g2d998d08cf7_0_684"/>
          <p:cNvPicPr preferRelativeResize="0"/>
          <p:nvPr/>
        </p:nvPicPr>
        <p:blipFill rotWithShape="1">
          <a:blip r:embed="rId8">
            <a:alphaModFix/>
          </a:blip>
          <a:srcRect b="22928" l="0" r="0" t="0"/>
          <a:stretch/>
        </p:blipFill>
        <p:spPr>
          <a:xfrm>
            <a:off x="1383119" y="6253226"/>
            <a:ext cx="1096542" cy="20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g2d998d08cf7_0_684"/>
          <p:cNvPicPr preferRelativeResize="0"/>
          <p:nvPr/>
        </p:nvPicPr>
        <p:blipFill rotWithShape="1">
          <a:blip r:embed="rId9">
            <a:alphaModFix/>
          </a:blip>
          <a:srcRect b="27944" l="0" r="0" t="-79"/>
          <a:stretch/>
        </p:blipFill>
        <p:spPr>
          <a:xfrm>
            <a:off x="5301700" y="6253223"/>
            <a:ext cx="802261" cy="20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g2d998d08cf7_0_684"/>
          <p:cNvPicPr preferRelativeResize="0"/>
          <p:nvPr/>
        </p:nvPicPr>
        <p:blipFill rotWithShape="1">
          <a:blip r:embed="rId10">
            <a:alphaModFix/>
          </a:blip>
          <a:srcRect b="41041" l="0" r="0" t="0"/>
          <a:stretch/>
        </p:blipFill>
        <p:spPr>
          <a:xfrm>
            <a:off x="8787282" y="6253223"/>
            <a:ext cx="1141598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g2d998d08cf7_0_684"/>
          <p:cNvPicPr preferRelativeResize="0"/>
          <p:nvPr/>
        </p:nvPicPr>
        <p:blipFill rotWithShape="1">
          <a:blip r:embed="rId11">
            <a:alphaModFix/>
          </a:blip>
          <a:srcRect b="50386" l="0" r="0" t="0"/>
          <a:stretch/>
        </p:blipFill>
        <p:spPr>
          <a:xfrm>
            <a:off x="12256219" y="6253226"/>
            <a:ext cx="1205134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g2d998d08cf7_0_6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38320" y="1597386"/>
            <a:ext cx="3222227" cy="2940261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g2d998d08cf7_0_684"/>
          <p:cNvSpPr txBox="1"/>
          <p:nvPr/>
        </p:nvSpPr>
        <p:spPr>
          <a:xfrm>
            <a:off x="14640173" y="4602481"/>
            <a:ext cx="341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Cousins =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bratranec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701" name="Google Shape;701;g2d998d08cf7_0_684"/>
          <p:cNvPicPr preferRelativeResize="0"/>
          <p:nvPr/>
        </p:nvPicPr>
        <p:blipFill rotWithShape="1">
          <a:blip r:embed="rId12">
            <a:alphaModFix/>
          </a:blip>
          <a:srcRect b="36265" l="0" r="0" t="0"/>
          <a:stretch/>
        </p:blipFill>
        <p:spPr>
          <a:xfrm>
            <a:off x="15119072" y="2811898"/>
            <a:ext cx="1321720" cy="13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g2d998d08cf7_0_684"/>
          <p:cNvPicPr preferRelativeResize="0"/>
          <p:nvPr/>
        </p:nvPicPr>
        <p:blipFill rotWithShape="1">
          <a:blip r:embed="rId13">
            <a:alphaModFix/>
          </a:blip>
          <a:srcRect b="30404" l="0" r="0" t="0"/>
          <a:stretch/>
        </p:blipFill>
        <p:spPr>
          <a:xfrm>
            <a:off x="16038389" y="2600195"/>
            <a:ext cx="1540060" cy="155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g2d998d08cf7_0_6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74525" y="5272763"/>
            <a:ext cx="3222224" cy="3454386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g2d998d08cf7_0_684"/>
          <p:cNvSpPr txBox="1"/>
          <p:nvPr/>
        </p:nvSpPr>
        <p:spPr>
          <a:xfrm>
            <a:off x="14894925" y="8675275"/>
            <a:ext cx="322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Nieces and nephews 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neteře a synovci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705" name="Google Shape;705;g2d998d08cf7_0_68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215123">
            <a:off x="16792881" y="6741161"/>
            <a:ext cx="883712" cy="151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g2d998d08cf7_0_68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5168383" y="6216473"/>
            <a:ext cx="883486" cy="203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g2d998d08cf7_0_68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247925">
            <a:off x="15881789" y="7258467"/>
            <a:ext cx="1292785" cy="9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d998d08cf7_0_156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3" name="Google Shape;713;g2d998d08cf7_0_156"/>
          <p:cNvSpPr/>
          <p:nvPr/>
        </p:nvSpPr>
        <p:spPr>
          <a:xfrm>
            <a:off x="14292850" y="373723"/>
            <a:ext cx="3627696" cy="801415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4" name="Google Shape;714;g2d998d08cf7_0_156"/>
          <p:cNvSpPr txBox="1"/>
          <p:nvPr/>
        </p:nvSpPr>
        <p:spPr>
          <a:xfrm>
            <a:off x="13021051" y="24854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Video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5" name="Google Shape;715;g2d998d08cf7_0_15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27075" l="1923" r="31247" t="16836"/>
          <a:stretch/>
        </p:blipFill>
        <p:spPr>
          <a:xfrm>
            <a:off x="1059550" y="1442350"/>
            <a:ext cx="13233300" cy="740227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6" name="Google Shape;716;g2d998d08cf7_0_156"/>
          <p:cNvSpPr txBox="1"/>
          <p:nvPr/>
        </p:nvSpPr>
        <p:spPr>
          <a:xfrm>
            <a:off x="14541500" y="1442350"/>
            <a:ext cx="2718000" cy="7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Watch the video to learn more</a:t>
            </a:r>
            <a:endParaRPr b="0" i="0" sz="77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2d2421788a_0_17"/>
          <p:cNvSpPr/>
          <p:nvPr/>
        </p:nvSpPr>
        <p:spPr>
          <a:xfrm>
            <a:off x="957477" y="11264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2" name="Google Shape;722;g32d2421788a_0_17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3" name="Google Shape;723;g32d2421788a_0_17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32d2421788a_0_17"/>
          <p:cNvSpPr txBox="1"/>
          <p:nvPr/>
        </p:nvSpPr>
        <p:spPr>
          <a:xfrm>
            <a:off x="9135350" y="1952000"/>
            <a:ext cx="8388900" cy="27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56"/>
              <a:buFont typeface="Arial"/>
              <a:buNone/>
            </a:pPr>
            <a:r>
              <a:rPr b="0" i="0" lang="en-US" sz="5856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Circle</a:t>
            </a:r>
            <a:r>
              <a:rPr b="0" i="0" lang="en-US" sz="5856" u="none" cap="none" strike="noStrike">
                <a:solidFill>
                  <a:schemeClr val="accent2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5856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the </a:t>
            </a:r>
            <a:r>
              <a:rPr b="0" i="0" lang="en-US" sz="5856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names </a:t>
            </a:r>
            <a:r>
              <a:rPr b="0" i="0" lang="en-US" sz="5856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of the </a:t>
            </a:r>
            <a:r>
              <a:rPr b="0" i="0" lang="en-US" sz="5856" u="none" cap="none" strike="noStrike">
                <a:solidFill>
                  <a:srgbClr val="0000FF"/>
                </a:solidFill>
                <a:latin typeface="Dekko"/>
                <a:ea typeface="Dekko"/>
                <a:cs typeface="Dekko"/>
                <a:sym typeface="Dekko"/>
              </a:rPr>
              <a:t>family members</a:t>
            </a:r>
            <a:r>
              <a:rPr b="0" i="0" lang="en-US" sz="5856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 that you see</a:t>
            </a:r>
            <a:r>
              <a:rPr b="0" i="0" lang="en-US" sz="5856" u="none" cap="none" strike="noStrike">
                <a:solidFill>
                  <a:schemeClr val="accent2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endParaRPr b="0" i="0" sz="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5" name="Google Shape;725;g32d2421788a_0_17"/>
          <p:cNvPicPr preferRelativeResize="0"/>
          <p:nvPr/>
        </p:nvPicPr>
        <p:blipFill rotWithShape="1">
          <a:blip r:embed="rId5">
            <a:alphaModFix/>
          </a:blip>
          <a:srcRect b="15695" l="40008" r="35128" t="37824"/>
          <a:stretch/>
        </p:blipFill>
        <p:spPr>
          <a:xfrm>
            <a:off x="2969225" y="1126450"/>
            <a:ext cx="6692250" cy="8338901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g32d2421788a_0_17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2fa6ccce74_0_314"/>
          <p:cNvSpPr/>
          <p:nvPr/>
        </p:nvSpPr>
        <p:spPr>
          <a:xfrm>
            <a:off x="9302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2" name="Google Shape;732;g32fa6ccce74_0_314"/>
          <p:cNvSpPr/>
          <p:nvPr/>
        </p:nvSpPr>
        <p:spPr>
          <a:xfrm>
            <a:off x="14292850" y="373725"/>
            <a:ext cx="3627696" cy="968714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3" name="Google Shape;733;g32fa6ccce74_0_314"/>
          <p:cNvSpPr txBox="1"/>
          <p:nvPr/>
        </p:nvSpPr>
        <p:spPr>
          <a:xfrm>
            <a:off x="13021051" y="332179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4" name="Google Shape;734;g32fa6ccce74_0_314"/>
          <p:cNvPicPr preferRelativeResize="0"/>
          <p:nvPr/>
        </p:nvPicPr>
        <p:blipFill rotWithShape="1">
          <a:blip r:embed="rId5">
            <a:alphaModFix/>
          </a:blip>
          <a:srcRect b="12441" l="34880" r="30418" t="28340"/>
          <a:stretch/>
        </p:blipFill>
        <p:spPr>
          <a:xfrm>
            <a:off x="1223250" y="998400"/>
            <a:ext cx="7288300" cy="82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g32fa6ccce74_0_314"/>
          <p:cNvSpPr txBox="1"/>
          <p:nvPr/>
        </p:nvSpPr>
        <p:spPr>
          <a:xfrm>
            <a:off x="9600025" y="1905000"/>
            <a:ext cx="72882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Write</a:t>
            </a: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 the </a:t>
            </a:r>
            <a:r>
              <a:rPr b="0" i="0" lang="en-US" sz="77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correct names </a:t>
            </a: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of the </a:t>
            </a:r>
            <a:r>
              <a:rPr b="0" i="0" lang="en-US" sz="7700" u="none" cap="none" strike="noStrike">
                <a:solidFill>
                  <a:srgbClr val="9900FF"/>
                </a:solidFill>
                <a:latin typeface="Dekko"/>
                <a:ea typeface="Dekko"/>
                <a:cs typeface="Dekko"/>
                <a:sym typeface="Dekko"/>
              </a:rPr>
              <a:t>family members</a:t>
            </a:r>
            <a:endParaRPr b="0" i="0" sz="77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36" name="Google Shape;736;g32fa6ccce74_0_314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d998d08cf7_0_201"/>
          <p:cNvSpPr/>
          <p:nvPr/>
        </p:nvSpPr>
        <p:spPr>
          <a:xfrm>
            <a:off x="8902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2" name="Google Shape;742;g2d998d08cf7_0_201"/>
          <p:cNvSpPr/>
          <p:nvPr/>
        </p:nvSpPr>
        <p:spPr>
          <a:xfrm>
            <a:off x="14292850" y="373723"/>
            <a:ext cx="3627696" cy="801415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3" name="Google Shape;743;g2d998d08cf7_0_201"/>
          <p:cNvSpPr txBox="1"/>
          <p:nvPr/>
        </p:nvSpPr>
        <p:spPr>
          <a:xfrm>
            <a:off x="13021051" y="24854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Answers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4" name="Google Shape;744;g2d998d08cf7_0_201"/>
          <p:cNvPicPr preferRelativeResize="0"/>
          <p:nvPr/>
        </p:nvPicPr>
        <p:blipFill rotWithShape="1">
          <a:blip r:embed="rId5">
            <a:alphaModFix/>
          </a:blip>
          <a:srcRect b="12441" l="34880" r="30418" t="28340"/>
          <a:stretch/>
        </p:blipFill>
        <p:spPr>
          <a:xfrm>
            <a:off x="5585050" y="998400"/>
            <a:ext cx="7288300" cy="82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g2d998d08cf7_0_201"/>
          <p:cNvSpPr txBox="1"/>
          <p:nvPr/>
        </p:nvSpPr>
        <p:spPr>
          <a:xfrm>
            <a:off x="7148750" y="6879175"/>
            <a:ext cx="2381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4500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Brother</a:t>
            </a:r>
            <a:endParaRPr b="0" i="0" sz="45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46" name="Google Shape;746;g2d998d08cf7_0_201"/>
          <p:cNvSpPr txBox="1"/>
          <p:nvPr/>
        </p:nvSpPr>
        <p:spPr>
          <a:xfrm>
            <a:off x="8933800" y="6879175"/>
            <a:ext cx="2381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4500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Sister</a:t>
            </a:r>
            <a:endParaRPr b="0" i="0" sz="45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47" name="Google Shape;747;g2d998d08cf7_0_201"/>
          <p:cNvSpPr txBox="1"/>
          <p:nvPr/>
        </p:nvSpPr>
        <p:spPr>
          <a:xfrm>
            <a:off x="5292075" y="4570950"/>
            <a:ext cx="2381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4500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Father</a:t>
            </a:r>
            <a:endParaRPr b="0" i="0" sz="45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48" name="Google Shape;748;g2d998d08cf7_0_201"/>
          <p:cNvSpPr txBox="1"/>
          <p:nvPr/>
        </p:nvSpPr>
        <p:spPr>
          <a:xfrm>
            <a:off x="7148750" y="4570950"/>
            <a:ext cx="2381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4500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Mother</a:t>
            </a:r>
            <a:endParaRPr b="0" i="0" sz="45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49" name="Google Shape;749;g2d998d08cf7_0_201"/>
          <p:cNvSpPr txBox="1"/>
          <p:nvPr/>
        </p:nvSpPr>
        <p:spPr>
          <a:xfrm>
            <a:off x="5585050" y="2395025"/>
            <a:ext cx="3567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4500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Grandmother</a:t>
            </a:r>
            <a:endParaRPr b="0" i="0" sz="45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50" name="Google Shape;750;g2d998d08cf7_0_201"/>
          <p:cNvSpPr txBox="1"/>
          <p:nvPr/>
        </p:nvSpPr>
        <p:spPr>
          <a:xfrm>
            <a:off x="9153100" y="2395025"/>
            <a:ext cx="2381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500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Grandfather</a:t>
            </a:r>
            <a:endParaRPr b="0" i="0" sz="35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51" name="Google Shape;751;g2d998d08cf7_0_201"/>
          <p:cNvSpPr txBox="1"/>
          <p:nvPr/>
        </p:nvSpPr>
        <p:spPr>
          <a:xfrm>
            <a:off x="11161425" y="4560150"/>
            <a:ext cx="1834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4500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Auntie</a:t>
            </a:r>
            <a:endParaRPr b="0" i="0" sz="45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52" name="Google Shape;752;g2d998d08cf7_0_201"/>
          <p:cNvSpPr txBox="1"/>
          <p:nvPr/>
        </p:nvSpPr>
        <p:spPr>
          <a:xfrm>
            <a:off x="9207100" y="4560150"/>
            <a:ext cx="1834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4500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Uncle</a:t>
            </a:r>
            <a:endParaRPr b="0" i="0" sz="45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53" name="Google Shape;753;g2d998d08cf7_0_201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2bc5069209_0_310"/>
          <p:cNvSpPr/>
          <p:nvPr/>
        </p:nvSpPr>
        <p:spPr>
          <a:xfrm>
            <a:off x="9302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9" name="Google Shape;759;g32bc5069209_0_310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0" name="Google Shape;760;g32bc5069209_0_310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1" name="Google Shape;761;g32bc5069209_0_310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g32bc5069209_0_310"/>
          <p:cNvSpPr txBox="1"/>
          <p:nvPr/>
        </p:nvSpPr>
        <p:spPr>
          <a:xfrm>
            <a:off x="2969225" y="974050"/>
            <a:ext cx="11093400" cy="8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56"/>
              <a:buFont typeface="Arial"/>
              <a:buNone/>
            </a:pPr>
            <a:r>
              <a:rPr b="0" i="0" lang="en-US" sz="5656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Complete a family tree about yourself</a:t>
            </a:r>
            <a:endParaRPr b="0" i="0" sz="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g32bc5069209_0_310"/>
          <p:cNvSpPr txBox="1"/>
          <p:nvPr/>
        </p:nvSpPr>
        <p:spPr>
          <a:xfrm>
            <a:off x="1331725" y="1955575"/>
            <a:ext cx="1606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Dekko"/>
              <a:buAutoNum type="arabicPeriod"/>
            </a:pPr>
            <a:r>
              <a:rPr b="0" i="0" lang="en-US" sz="5400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Draw</a:t>
            </a:r>
            <a:r>
              <a:rPr b="0" i="0" lang="en-US" sz="54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 and </a:t>
            </a:r>
            <a:r>
              <a:rPr b="0" i="0" lang="en-US" sz="5400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colour</a:t>
            </a:r>
            <a:r>
              <a:rPr b="0" i="0" lang="en-US" sz="54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54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simple pictures</a:t>
            </a:r>
            <a:r>
              <a:rPr b="0" i="0" lang="en-US" sz="54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 of </a:t>
            </a:r>
            <a:r>
              <a:rPr b="0" i="0" lang="en-US" sz="5400" u="none" cap="none" strike="noStrike">
                <a:solidFill>
                  <a:srgbClr val="9900FF"/>
                </a:solidFill>
                <a:latin typeface="Dekko"/>
                <a:ea typeface="Dekko"/>
                <a:cs typeface="Dekko"/>
                <a:sym typeface="Dekko"/>
              </a:rPr>
              <a:t>your family members</a:t>
            </a:r>
            <a:endParaRPr b="0" i="0" sz="54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Dekko"/>
              <a:buAutoNum type="arabicPeriod"/>
            </a:pPr>
            <a:r>
              <a:rPr b="0" i="0" lang="en-US" sz="5400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Label</a:t>
            </a:r>
            <a:r>
              <a:rPr b="0" i="0" lang="en-US" sz="54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 names</a:t>
            </a:r>
            <a:endParaRPr b="0" i="0" sz="54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764" name="Google Shape;764;g32bc5069209_0_310"/>
          <p:cNvPicPr preferRelativeResize="0"/>
          <p:nvPr/>
        </p:nvPicPr>
        <p:blipFill rotWithShape="1">
          <a:blip r:embed="rId6">
            <a:alphaModFix/>
          </a:blip>
          <a:srcRect b="32110" l="58702" r="10032" t="32952"/>
          <a:stretch/>
        </p:blipFill>
        <p:spPr>
          <a:xfrm>
            <a:off x="5397150" y="3134876"/>
            <a:ext cx="8295076" cy="61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g32bc5069209_0_310"/>
          <p:cNvSpPr/>
          <p:nvPr/>
        </p:nvSpPr>
        <p:spPr>
          <a:xfrm>
            <a:off x="12306700" y="7483400"/>
            <a:ext cx="2638500" cy="1662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g32bc5069209_0_310"/>
          <p:cNvSpPr/>
          <p:nvPr/>
        </p:nvSpPr>
        <p:spPr>
          <a:xfrm>
            <a:off x="4136325" y="7483400"/>
            <a:ext cx="2460600" cy="1662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g32bc5069209_0_310"/>
          <p:cNvSpPr txBox="1"/>
          <p:nvPr/>
        </p:nvSpPr>
        <p:spPr>
          <a:xfrm>
            <a:off x="12574925" y="6581900"/>
            <a:ext cx="4817100" cy="16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56"/>
              <a:buFont typeface="Arial"/>
              <a:buNone/>
            </a:pPr>
            <a:r>
              <a:rPr b="0" i="0" lang="en-US" sz="5356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Brother / Sister?</a:t>
            </a:r>
            <a:endParaRPr b="0" i="0" sz="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56"/>
              <a:buFont typeface="Arial"/>
              <a:buNone/>
            </a:pPr>
            <a:r>
              <a:t/>
            </a:r>
            <a:endParaRPr b="0" i="0" sz="5356" u="none" cap="none" strike="noStrike">
              <a:solidFill>
                <a:srgbClr val="FF0000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68" name="Google Shape;768;g32bc5069209_0_310"/>
          <p:cNvSpPr txBox="1"/>
          <p:nvPr/>
        </p:nvSpPr>
        <p:spPr>
          <a:xfrm>
            <a:off x="1985225" y="6581900"/>
            <a:ext cx="4817100" cy="16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56"/>
              <a:buFont typeface="Arial"/>
              <a:buNone/>
            </a:pPr>
            <a:r>
              <a:rPr b="0" i="0" lang="en-US" sz="5356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Brother / Sister?</a:t>
            </a:r>
            <a:endParaRPr b="0" i="0" sz="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56"/>
              <a:buFont typeface="Arial"/>
              <a:buNone/>
            </a:pPr>
            <a:r>
              <a:t/>
            </a:r>
            <a:endParaRPr b="0" i="0" sz="5356" u="none" cap="none" strike="noStrike">
              <a:solidFill>
                <a:srgbClr val="FF0000"/>
              </a:solidFill>
              <a:latin typeface="Dekko"/>
              <a:ea typeface="Dekko"/>
              <a:cs typeface="Dekko"/>
              <a:sym typeface="Dekk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3342dbf3368_0_14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4" name="Google Shape;774;g3342dbf3368_0_14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5" name="Google Shape;775;g3342dbf3368_0_14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Challenge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342dbf3368_0_14"/>
          <p:cNvSpPr txBox="1"/>
          <p:nvPr/>
        </p:nvSpPr>
        <p:spPr>
          <a:xfrm>
            <a:off x="8634246" y="1554888"/>
            <a:ext cx="7686600" cy="1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56"/>
              <a:buFont typeface="Arial"/>
              <a:buNone/>
            </a:pPr>
            <a:r>
              <a:rPr b="0" i="0" lang="en-US" sz="4756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Try</a:t>
            </a:r>
            <a:r>
              <a:rPr b="0" i="0" lang="en-US" sz="4756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 the </a:t>
            </a:r>
            <a:r>
              <a:rPr b="0" i="0" lang="en-US" sz="4756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challenge (left)</a:t>
            </a:r>
            <a:r>
              <a:rPr b="0" i="0" lang="en-US" sz="4756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 or the </a:t>
            </a:r>
            <a:r>
              <a:rPr b="0" i="0" lang="en-US" sz="4756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wordsearch</a:t>
            </a:r>
            <a:r>
              <a:rPr b="0" i="0" lang="en-US" sz="4756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 to finish</a:t>
            </a:r>
            <a:endParaRPr b="0" i="0" sz="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7" name="Google Shape;777;g3342dbf3368_0_14"/>
          <p:cNvPicPr preferRelativeResize="0"/>
          <p:nvPr/>
        </p:nvPicPr>
        <p:blipFill rotWithShape="1">
          <a:blip r:embed="rId5">
            <a:alphaModFix/>
          </a:blip>
          <a:srcRect b="17721" l="39878" r="35779" t="27236"/>
          <a:stretch/>
        </p:blipFill>
        <p:spPr>
          <a:xfrm>
            <a:off x="2969221" y="974050"/>
            <a:ext cx="5533286" cy="833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g3342dbf3368_0_14"/>
          <p:cNvPicPr preferRelativeResize="0"/>
          <p:nvPr/>
        </p:nvPicPr>
        <p:blipFill rotWithShape="1">
          <a:blip r:embed="rId6">
            <a:alphaModFix/>
          </a:blip>
          <a:srcRect b="13661" l="41358" r="22792" t="18937"/>
          <a:stretch/>
        </p:blipFill>
        <p:spPr>
          <a:xfrm>
            <a:off x="10615100" y="3272100"/>
            <a:ext cx="4594499" cy="5756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g3342dbf3368_0_14"/>
          <p:cNvPicPr preferRelativeResize="0"/>
          <p:nvPr/>
        </p:nvPicPr>
        <p:blipFill rotWithShape="1">
          <a:blip r:embed="rId7">
            <a:alphaModFix/>
          </a:blip>
          <a:srcRect b="7199" l="43466" r="25333" t="24818"/>
          <a:stretch/>
        </p:blipFill>
        <p:spPr>
          <a:xfrm>
            <a:off x="24191723" y="2319525"/>
            <a:ext cx="4815427" cy="6993424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g3342dbf3368_0_14"/>
          <p:cNvSpPr/>
          <p:nvPr/>
        </p:nvSpPr>
        <p:spPr>
          <a:xfrm>
            <a:off x="371791" y="5261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d998d08cf7_0_727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6" name="Google Shape;786;g2d998d08cf7_0_727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7" name="Google Shape;787;g2d998d08cf7_0_727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Answers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8" name="Google Shape;788;g2d998d08cf7_0_727"/>
          <p:cNvPicPr preferRelativeResize="0"/>
          <p:nvPr/>
        </p:nvPicPr>
        <p:blipFill rotWithShape="1">
          <a:blip r:embed="rId5">
            <a:alphaModFix/>
          </a:blip>
          <a:srcRect b="7199" l="43466" r="25333" t="24818"/>
          <a:stretch/>
        </p:blipFill>
        <p:spPr>
          <a:xfrm>
            <a:off x="6034950" y="1200288"/>
            <a:ext cx="5430323" cy="7886424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g2d998d08cf7_0_727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fa6ccce74_0_247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g32fa6ccce74_0_247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g32fa6ccce74_0_247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g32fa6ccce74_0_247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g32fa6ccce74_0_247"/>
          <p:cNvPicPr preferRelativeResize="0"/>
          <p:nvPr/>
        </p:nvPicPr>
        <p:blipFill rotWithShape="1">
          <a:blip r:embed="rId5">
            <a:alphaModFix/>
          </a:blip>
          <a:srcRect b="17018" l="36658" r="9029" t="33730"/>
          <a:stretch/>
        </p:blipFill>
        <p:spPr>
          <a:xfrm>
            <a:off x="1469650" y="2019050"/>
            <a:ext cx="12064927" cy="72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2fa6ccce74_0_247"/>
          <p:cNvSpPr txBox="1"/>
          <p:nvPr/>
        </p:nvSpPr>
        <p:spPr>
          <a:xfrm>
            <a:off x="2506250" y="833750"/>
            <a:ext cx="1261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How many do you know?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7" name="Google Shape;117;g32fa6ccce74_0_247"/>
          <p:cNvSpPr txBox="1"/>
          <p:nvPr/>
        </p:nvSpPr>
        <p:spPr>
          <a:xfrm>
            <a:off x="13855325" y="1877475"/>
            <a:ext cx="3627600" cy="71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As a class, can we </a:t>
            </a:r>
            <a:r>
              <a:rPr b="0" i="0" lang="en-US" sz="6000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match</a:t>
            </a:r>
            <a:r>
              <a:rPr b="0" i="0" lang="en-US" sz="60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6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1-7</a:t>
            </a:r>
            <a:r>
              <a:rPr b="0" i="0" lang="en-US" sz="60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 to the </a:t>
            </a:r>
            <a:r>
              <a:rPr b="0" i="0" lang="en-US" sz="60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correct family member</a:t>
            </a:r>
            <a:endParaRPr b="0" i="0" sz="6000" u="none" cap="none" strike="noStrike">
              <a:solidFill>
                <a:srgbClr val="00BF63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8" name="Google Shape;118;g32fa6ccce74_0_247"/>
          <p:cNvSpPr txBox="1"/>
          <p:nvPr/>
        </p:nvSpPr>
        <p:spPr>
          <a:xfrm>
            <a:off x="2322300" y="5651500"/>
            <a:ext cx="1850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US" sz="4900" u="none" cap="none" strike="noStrike">
                <a:solidFill>
                  <a:srgbClr val="9900FF"/>
                </a:solidFill>
                <a:latin typeface="Dekko"/>
                <a:ea typeface="Dekko"/>
                <a:cs typeface="Dekko"/>
                <a:sym typeface="Dekko"/>
              </a:rPr>
              <a:t>sister</a:t>
            </a:r>
            <a:endParaRPr b="0" i="0" sz="49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9" name="Google Shape;119;g32fa6ccce74_0_247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998d08cf7_0_178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g2d998d08cf7_0_178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g2d998d08cf7_0_178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g2d998d08cf7_0_178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Answers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g2d998d08cf7_0_178"/>
          <p:cNvPicPr preferRelativeResize="0"/>
          <p:nvPr/>
        </p:nvPicPr>
        <p:blipFill rotWithShape="1">
          <a:blip r:embed="rId5">
            <a:alphaModFix/>
          </a:blip>
          <a:srcRect b="17018" l="36658" r="9029" t="33730"/>
          <a:stretch/>
        </p:blipFill>
        <p:spPr>
          <a:xfrm>
            <a:off x="1469650" y="2019050"/>
            <a:ext cx="12064927" cy="72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d998d08cf7_0_178"/>
          <p:cNvSpPr txBox="1"/>
          <p:nvPr/>
        </p:nvSpPr>
        <p:spPr>
          <a:xfrm>
            <a:off x="2506250" y="833750"/>
            <a:ext cx="1261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How many do you know?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30" name="Google Shape;130;g2d998d08cf7_0_178"/>
          <p:cNvSpPr txBox="1"/>
          <p:nvPr/>
        </p:nvSpPr>
        <p:spPr>
          <a:xfrm>
            <a:off x="13555400" y="2243700"/>
            <a:ext cx="3627600" cy="6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700" u="none" cap="none" strike="noStrike">
                <a:solidFill>
                  <a:srgbClr val="9900FF"/>
                </a:solidFill>
                <a:latin typeface="Dekko"/>
                <a:ea typeface="Dekko"/>
                <a:cs typeface="Dekko"/>
                <a:sym typeface="Dekko"/>
              </a:rPr>
              <a:t>1 = sister</a:t>
            </a:r>
            <a:endParaRPr b="0" i="0" sz="57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700" u="none" cap="none" strike="noStrike">
                <a:solidFill>
                  <a:srgbClr val="9900FF"/>
                </a:solidFill>
                <a:latin typeface="Dekko"/>
                <a:ea typeface="Dekko"/>
                <a:cs typeface="Dekko"/>
                <a:sym typeface="Dekko"/>
              </a:rPr>
              <a:t>2 = baby</a:t>
            </a:r>
            <a:endParaRPr b="0" i="0" sz="57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700" u="none" cap="none" strike="noStrike">
                <a:solidFill>
                  <a:srgbClr val="9900FF"/>
                </a:solidFill>
                <a:latin typeface="Dekko"/>
                <a:ea typeface="Dekko"/>
                <a:cs typeface="Dekko"/>
                <a:sym typeface="Dekko"/>
              </a:rPr>
              <a:t>3 = mother</a:t>
            </a:r>
            <a:endParaRPr b="0" i="0" sz="57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700" u="none" cap="none" strike="noStrike">
                <a:solidFill>
                  <a:srgbClr val="9900FF"/>
                </a:solidFill>
                <a:latin typeface="Dekko"/>
                <a:ea typeface="Dekko"/>
                <a:cs typeface="Dekko"/>
                <a:sym typeface="Dekko"/>
              </a:rPr>
              <a:t>4 = father</a:t>
            </a:r>
            <a:endParaRPr b="0" i="0" sz="57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700" u="none" cap="none" strike="noStrike">
                <a:solidFill>
                  <a:srgbClr val="9900FF"/>
                </a:solidFill>
                <a:latin typeface="Dekko"/>
                <a:ea typeface="Dekko"/>
                <a:cs typeface="Dekko"/>
                <a:sym typeface="Dekko"/>
              </a:rPr>
              <a:t>5 = grandma</a:t>
            </a:r>
            <a:endParaRPr b="0" i="0" sz="57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700" u="none" cap="none" strike="noStrike">
                <a:solidFill>
                  <a:srgbClr val="9900FF"/>
                </a:solidFill>
                <a:latin typeface="Dekko"/>
                <a:ea typeface="Dekko"/>
                <a:cs typeface="Dekko"/>
                <a:sym typeface="Dekko"/>
              </a:rPr>
              <a:t>6 = grandpa</a:t>
            </a:r>
            <a:endParaRPr b="0" i="0" sz="57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700" u="none" cap="none" strike="noStrike">
                <a:solidFill>
                  <a:srgbClr val="9900FF"/>
                </a:solidFill>
                <a:latin typeface="Dekko"/>
                <a:ea typeface="Dekko"/>
                <a:cs typeface="Dekko"/>
                <a:sym typeface="Dekko"/>
              </a:rPr>
              <a:t>7 = brother</a:t>
            </a:r>
            <a:endParaRPr b="0" i="0" sz="5700" u="none" cap="none" strike="noStrike">
              <a:solidFill>
                <a:srgbClr val="9900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31" name="Google Shape;131;g2d998d08cf7_0_178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6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6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6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974700" y="3275700"/>
            <a:ext cx="163386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I have a…</a:t>
            </a:r>
            <a:endParaRPr b="0" i="0" sz="77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2451825" y="1058775"/>
            <a:ext cx="12611100" cy="25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Who is in your family? 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Repeat after me</a:t>
            </a:r>
            <a:endParaRPr b="0" i="0" sz="7700" u="none" cap="none" strike="noStrike">
              <a:solidFill>
                <a:srgbClr val="C62E39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6648" y="4000150"/>
            <a:ext cx="3700374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5573" y="4000150"/>
            <a:ext cx="3700374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34498" y="4000150"/>
            <a:ext cx="3700374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73423" y="4000150"/>
            <a:ext cx="3700374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6">
            <a:alphaModFix/>
          </a:blip>
          <a:srcRect b="25289" l="0" r="0" t="0"/>
          <a:stretch/>
        </p:blipFill>
        <p:spPr>
          <a:xfrm>
            <a:off x="2929773" y="5027026"/>
            <a:ext cx="754125" cy="202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7">
            <a:alphaModFix/>
          </a:blip>
          <a:srcRect b="27782" l="0" r="0" t="0"/>
          <a:stretch/>
        </p:blipFill>
        <p:spPr>
          <a:xfrm>
            <a:off x="6949822" y="5012921"/>
            <a:ext cx="870300" cy="205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8">
            <a:alphaModFix/>
          </a:blip>
          <a:srcRect b="26573" l="0" r="0" t="0"/>
          <a:stretch/>
        </p:blipFill>
        <p:spPr>
          <a:xfrm>
            <a:off x="10662713" y="5027025"/>
            <a:ext cx="1043960" cy="20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9">
            <a:alphaModFix/>
          </a:blip>
          <a:srcRect b="25621" l="0" r="0" t="0"/>
          <a:stretch/>
        </p:blipFill>
        <p:spPr>
          <a:xfrm>
            <a:off x="14727076" y="5068738"/>
            <a:ext cx="975325" cy="19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1359075" y="7591000"/>
            <a:ext cx="3700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Mother =</a:t>
            </a:r>
            <a:endParaRPr b="0" i="0" sz="5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Matka</a:t>
            </a:r>
            <a:endParaRPr b="0" i="0" sz="5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5395450" y="7591000"/>
            <a:ext cx="3700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Father =</a:t>
            </a:r>
            <a:endParaRPr b="0" i="0" sz="5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Otec</a:t>
            </a:r>
            <a:endParaRPr b="0" i="0" sz="5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9334438" y="7662150"/>
            <a:ext cx="3700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Brother =</a:t>
            </a:r>
            <a:endParaRPr b="0" i="0" sz="5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</a:t>
            </a:r>
            <a:endParaRPr b="0" i="0" sz="5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13364475" y="7662150"/>
            <a:ext cx="3700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Sister =</a:t>
            </a:r>
            <a:endParaRPr b="0" i="0" sz="5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Sestra</a:t>
            </a:r>
            <a:endParaRPr b="0" i="0" sz="5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d998d08cf7_0_20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g2d998d08cf7_0_20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g2d998d08cf7_0_20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g2d998d08cf7_0_20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d998d08cf7_0_20"/>
          <p:cNvSpPr txBox="1"/>
          <p:nvPr/>
        </p:nvSpPr>
        <p:spPr>
          <a:xfrm>
            <a:off x="974700" y="3271088"/>
            <a:ext cx="163386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I also have a…</a:t>
            </a:r>
            <a:endParaRPr b="0" i="0" sz="77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64" name="Google Shape;164;g2d998d08cf7_0_20"/>
          <p:cNvSpPr txBox="1"/>
          <p:nvPr/>
        </p:nvSpPr>
        <p:spPr>
          <a:xfrm>
            <a:off x="2451825" y="1058775"/>
            <a:ext cx="1261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Who is in your family?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165" name="Google Shape;165;g2d998d08cf7_0_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6648" y="4000150"/>
            <a:ext cx="3700374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d998d08cf7_0_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5573" y="4000150"/>
            <a:ext cx="3700374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d998d08cf7_0_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34498" y="4000150"/>
            <a:ext cx="3700374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d998d08cf7_0_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73423" y="4000150"/>
            <a:ext cx="3700374" cy="35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d998d08cf7_0_20"/>
          <p:cNvSpPr txBox="1"/>
          <p:nvPr/>
        </p:nvSpPr>
        <p:spPr>
          <a:xfrm>
            <a:off x="1359075" y="7591000"/>
            <a:ext cx="3925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Grandmother =</a:t>
            </a:r>
            <a:endParaRPr b="0" i="0" sz="5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babička</a:t>
            </a:r>
            <a:endParaRPr b="0" i="0" sz="5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70" name="Google Shape;170;g2d998d08cf7_0_20"/>
          <p:cNvSpPr txBox="1"/>
          <p:nvPr/>
        </p:nvSpPr>
        <p:spPr>
          <a:xfrm>
            <a:off x="5395450" y="7591000"/>
            <a:ext cx="3700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Grandfather =</a:t>
            </a:r>
            <a:endParaRPr b="0" i="0" sz="5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dědeček</a:t>
            </a:r>
            <a:endParaRPr b="0" i="0" sz="5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71" name="Google Shape;171;g2d998d08cf7_0_20"/>
          <p:cNvSpPr txBox="1"/>
          <p:nvPr/>
        </p:nvSpPr>
        <p:spPr>
          <a:xfrm>
            <a:off x="9334438" y="7662150"/>
            <a:ext cx="3700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Uncle =</a:t>
            </a:r>
            <a:endParaRPr b="0" i="0" sz="5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strýc</a:t>
            </a:r>
            <a:endParaRPr b="0" i="0" sz="5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72" name="Google Shape;172;g2d998d08cf7_0_20"/>
          <p:cNvSpPr txBox="1"/>
          <p:nvPr/>
        </p:nvSpPr>
        <p:spPr>
          <a:xfrm>
            <a:off x="13364475" y="7662150"/>
            <a:ext cx="3700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Aunt =</a:t>
            </a:r>
            <a:endParaRPr b="0" i="0" sz="5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teta</a:t>
            </a:r>
            <a:endParaRPr b="0" i="0" sz="5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173" name="Google Shape;173;g2d998d08cf7_0_20"/>
          <p:cNvPicPr preferRelativeResize="0"/>
          <p:nvPr/>
        </p:nvPicPr>
        <p:blipFill rotWithShape="1">
          <a:blip r:embed="rId6">
            <a:alphaModFix/>
          </a:blip>
          <a:srcRect b="22928" l="0" r="0" t="0"/>
          <a:stretch/>
        </p:blipFill>
        <p:spPr>
          <a:xfrm>
            <a:off x="2611541" y="5059526"/>
            <a:ext cx="1195575" cy="20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d998d08cf7_0_20"/>
          <p:cNvPicPr preferRelativeResize="0"/>
          <p:nvPr/>
        </p:nvPicPr>
        <p:blipFill rotWithShape="1">
          <a:blip r:embed="rId7">
            <a:alphaModFix/>
          </a:blip>
          <a:srcRect b="27944" l="0" r="0" t="-79"/>
          <a:stretch/>
        </p:blipFill>
        <p:spPr>
          <a:xfrm>
            <a:off x="6884023" y="5059523"/>
            <a:ext cx="874716" cy="20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d998d08cf7_0_20"/>
          <p:cNvPicPr preferRelativeResize="0"/>
          <p:nvPr/>
        </p:nvPicPr>
        <p:blipFill rotWithShape="1">
          <a:blip r:embed="rId8">
            <a:alphaModFix/>
          </a:blip>
          <a:srcRect b="41041" l="0" r="0" t="0"/>
          <a:stretch/>
        </p:blipFill>
        <p:spPr>
          <a:xfrm>
            <a:off x="10684398" y="5059523"/>
            <a:ext cx="1244699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d998d08cf7_0_20"/>
          <p:cNvPicPr preferRelativeResize="0"/>
          <p:nvPr/>
        </p:nvPicPr>
        <p:blipFill rotWithShape="1">
          <a:blip r:embed="rId9">
            <a:alphaModFix/>
          </a:blip>
          <a:srcRect b="50386" l="0" r="0" t="0"/>
          <a:stretch/>
        </p:blipFill>
        <p:spPr>
          <a:xfrm>
            <a:off x="14466626" y="5059526"/>
            <a:ext cx="1313973" cy="2039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d998d08cf7_0_20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d998d08cf7_0_50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g2d998d08cf7_0_50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g2d998d08cf7_0_50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g2d998d08cf7_0_50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d998d08cf7_0_50"/>
          <p:cNvSpPr txBox="1"/>
          <p:nvPr/>
        </p:nvSpPr>
        <p:spPr>
          <a:xfrm>
            <a:off x="920800" y="2741400"/>
            <a:ext cx="163386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I also have…</a:t>
            </a:r>
            <a:endParaRPr b="0" i="0" sz="77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7" name="Google Shape;187;g2d998d08cf7_0_50"/>
          <p:cNvSpPr txBox="1"/>
          <p:nvPr/>
        </p:nvSpPr>
        <p:spPr>
          <a:xfrm>
            <a:off x="2451825" y="1058775"/>
            <a:ext cx="1261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Who is in your family?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188" name="Google Shape;188;g2d998d08cf7_0_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63123" y="3671013"/>
            <a:ext cx="3700374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d998d08cf7_0_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29748" y="3671025"/>
            <a:ext cx="3700374" cy="35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d998d08cf7_0_50"/>
          <p:cNvSpPr txBox="1"/>
          <p:nvPr/>
        </p:nvSpPr>
        <p:spPr>
          <a:xfrm>
            <a:off x="4350413" y="7265975"/>
            <a:ext cx="3925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Cousins =</a:t>
            </a:r>
            <a:endParaRPr b="0" i="0" sz="5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bratranec</a:t>
            </a:r>
            <a:endParaRPr b="0" i="0" sz="5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91" name="Google Shape;191;g2d998d08cf7_0_50"/>
          <p:cNvSpPr txBox="1"/>
          <p:nvPr/>
        </p:nvSpPr>
        <p:spPr>
          <a:xfrm>
            <a:off x="10032375" y="7265975"/>
            <a:ext cx="5866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Nieces and nephews =</a:t>
            </a:r>
            <a:endParaRPr b="0" i="0" sz="5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5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neteře a synovci</a:t>
            </a:r>
            <a:endParaRPr b="0" i="0" sz="5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192" name="Google Shape;192;g2d998d08cf7_0_50"/>
          <p:cNvPicPr preferRelativeResize="0"/>
          <p:nvPr/>
        </p:nvPicPr>
        <p:blipFill rotWithShape="1">
          <a:blip r:embed="rId6">
            <a:alphaModFix/>
          </a:blip>
          <a:srcRect b="36265" l="0" r="0" t="0"/>
          <a:stretch/>
        </p:blipFill>
        <p:spPr>
          <a:xfrm>
            <a:off x="4900375" y="5123920"/>
            <a:ext cx="1517849" cy="162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d998d08cf7_0_50"/>
          <p:cNvPicPr preferRelativeResize="0"/>
          <p:nvPr/>
        </p:nvPicPr>
        <p:blipFill rotWithShape="1">
          <a:blip r:embed="rId7">
            <a:alphaModFix/>
          </a:blip>
          <a:srcRect b="30404" l="0" r="0" t="0"/>
          <a:stretch/>
        </p:blipFill>
        <p:spPr>
          <a:xfrm>
            <a:off x="5956110" y="4870663"/>
            <a:ext cx="1768590" cy="186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d998d08cf7_0_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90796">
            <a:off x="13547821" y="5165900"/>
            <a:ext cx="1014422" cy="154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d998d08cf7_0_5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682051" y="4631951"/>
            <a:ext cx="1014587" cy="20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d998d08cf7_0_5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219909">
            <a:off x="12501732" y="5692695"/>
            <a:ext cx="1483799" cy="96601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d998d08cf7_0_50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d998d08cf7_0_79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g2d998d08cf7_0_79"/>
          <p:cNvSpPr/>
          <p:nvPr/>
        </p:nvSpPr>
        <p:spPr>
          <a:xfrm>
            <a:off x="220475" y="249900"/>
            <a:ext cx="17845295" cy="9714845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g2d998d08cf7_0_79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g2d998d08cf7_0_79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d998d08cf7_0_79"/>
          <p:cNvSpPr txBox="1"/>
          <p:nvPr/>
        </p:nvSpPr>
        <p:spPr>
          <a:xfrm>
            <a:off x="2540325" y="267775"/>
            <a:ext cx="1261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This is my family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207" name="Google Shape;207;g2d998d08cf7_0_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51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d998d08cf7_0_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9429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d998d08cf7_0_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833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d998d08cf7_0_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37248" y="1565900"/>
            <a:ext cx="3418529" cy="30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d998d08cf7_0_79"/>
          <p:cNvPicPr preferRelativeResize="0"/>
          <p:nvPr/>
        </p:nvPicPr>
        <p:blipFill rotWithShape="1">
          <a:blip r:embed="rId6">
            <a:alphaModFix/>
          </a:blip>
          <a:srcRect b="25289" l="0" r="0" t="0"/>
          <a:stretch/>
        </p:blipFill>
        <p:spPr>
          <a:xfrm>
            <a:off x="1581441" y="2443576"/>
            <a:ext cx="696687" cy="172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d998d08cf7_0_79"/>
          <p:cNvPicPr preferRelativeResize="0"/>
          <p:nvPr/>
        </p:nvPicPr>
        <p:blipFill rotWithShape="1">
          <a:blip r:embed="rId7">
            <a:alphaModFix/>
          </a:blip>
          <a:srcRect b="27782" l="0" r="0" t="0"/>
          <a:stretch/>
        </p:blipFill>
        <p:spPr>
          <a:xfrm>
            <a:off x="5295296" y="2431521"/>
            <a:ext cx="804012" cy="17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d998d08cf7_0_79"/>
          <p:cNvPicPr preferRelativeResize="0"/>
          <p:nvPr/>
        </p:nvPicPr>
        <p:blipFill rotWithShape="1">
          <a:blip r:embed="rId8">
            <a:alphaModFix/>
          </a:blip>
          <a:srcRect b="26573" l="0" r="0" t="0"/>
          <a:stretch/>
        </p:blipFill>
        <p:spPr>
          <a:xfrm>
            <a:off x="8725387" y="2443576"/>
            <a:ext cx="964445" cy="172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d998d08cf7_0_79"/>
          <p:cNvPicPr preferRelativeResize="0"/>
          <p:nvPr/>
        </p:nvPicPr>
        <p:blipFill rotWithShape="1">
          <a:blip r:embed="rId9">
            <a:alphaModFix/>
          </a:blip>
          <a:srcRect b="25621" l="0" r="0" t="0"/>
          <a:stretch/>
        </p:blipFill>
        <p:spPr>
          <a:xfrm>
            <a:off x="12480181" y="2479228"/>
            <a:ext cx="901038" cy="165746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2d998d08cf7_0_79"/>
          <p:cNvSpPr txBox="1"/>
          <p:nvPr/>
        </p:nvSpPr>
        <p:spPr>
          <a:xfrm>
            <a:off x="220475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Matka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16" name="Google Shape;216;g2d998d08cf7_0_79"/>
          <p:cNvSpPr txBox="1"/>
          <p:nvPr/>
        </p:nvSpPr>
        <p:spPr>
          <a:xfrm>
            <a:off x="385937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Otec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17" name="Google Shape;217;g2d998d08cf7_0_79"/>
          <p:cNvSpPr txBox="1"/>
          <p:nvPr/>
        </p:nvSpPr>
        <p:spPr>
          <a:xfrm>
            <a:off x="7498283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Brother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18" name="Google Shape;218;g2d998d08cf7_0_79"/>
          <p:cNvSpPr txBox="1"/>
          <p:nvPr/>
        </p:nvSpPr>
        <p:spPr>
          <a:xfrm>
            <a:off x="11221376" y="4652200"/>
            <a:ext cx="34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Sister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Sestra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219" name="Google Shape;219;g2d998d08cf7_0_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88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d998d08cf7_0_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6543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d998d08cf7_0_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197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d998d08cf7_0_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61852" y="5193850"/>
            <a:ext cx="3393863" cy="35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d998d08cf7_0_79"/>
          <p:cNvSpPr txBox="1"/>
          <p:nvPr/>
        </p:nvSpPr>
        <p:spPr>
          <a:xfrm>
            <a:off x="220525" y="8801050"/>
            <a:ext cx="360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Grandmother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babička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24" name="Google Shape;224;g2d998d08cf7_0_79"/>
          <p:cNvSpPr txBox="1"/>
          <p:nvPr/>
        </p:nvSpPr>
        <p:spPr>
          <a:xfrm>
            <a:off x="4005848" y="8801050"/>
            <a:ext cx="339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Grandfather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dědeček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25" name="Google Shape;225;g2d998d08cf7_0_79"/>
          <p:cNvSpPr txBox="1"/>
          <p:nvPr/>
        </p:nvSpPr>
        <p:spPr>
          <a:xfrm>
            <a:off x="7661082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Uncle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strýc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26" name="Google Shape;226;g2d998d08cf7_0_79"/>
          <p:cNvSpPr txBox="1"/>
          <p:nvPr/>
        </p:nvSpPr>
        <p:spPr>
          <a:xfrm>
            <a:off x="11161796" y="8801050"/>
            <a:ext cx="33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Aunt =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teta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227" name="Google Shape;227;g2d998d08cf7_0_79"/>
          <p:cNvPicPr preferRelativeResize="0"/>
          <p:nvPr/>
        </p:nvPicPr>
        <p:blipFill rotWithShape="1">
          <a:blip r:embed="rId10">
            <a:alphaModFix/>
          </a:blip>
          <a:srcRect b="22928" l="0" r="0" t="0"/>
          <a:stretch/>
        </p:blipFill>
        <p:spPr>
          <a:xfrm>
            <a:off x="1383119" y="6253226"/>
            <a:ext cx="1096542" cy="20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d998d08cf7_0_79"/>
          <p:cNvPicPr preferRelativeResize="0"/>
          <p:nvPr/>
        </p:nvPicPr>
        <p:blipFill rotWithShape="1">
          <a:blip r:embed="rId11">
            <a:alphaModFix/>
          </a:blip>
          <a:srcRect b="27944" l="0" r="0" t="-79"/>
          <a:stretch/>
        </p:blipFill>
        <p:spPr>
          <a:xfrm>
            <a:off x="5301700" y="6253223"/>
            <a:ext cx="802261" cy="20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d998d08cf7_0_79"/>
          <p:cNvPicPr preferRelativeResize="0"/>
          <p:nvPr/>
        </p:nvPicPr>
        <p:blipFill rotWithShape="1">
          <a:blip r:embed="rId12">
            <a:alphaModFix/>
          </a:blip>
          <a:srcRect b="41041" l="0" r="0" t="0"/>
          <a:stretch/>
        </p:blipFill>
        <p:spPr>
          <a:xfrm>
            <a:off x="8787282" y="6253223"/>
            <a:ext cx="1141598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d998d08cf7_0_79"/>
          <p:cNvPicPr preferRelativeResize="0"/>
          <p:nvPr/>
        </p:nvPicPr>
        <p:blipFill rotWithShape="1">
          <a:blip r:embed="rId13">
            <a:alphaModFix/>
          </a:blip>
          <a:srcRect b="50386" l="0" r="0" t="0"/>
          <a:stretch/>
        </p:blipFill>
        <p:spPr>
          <a:xfrm>
            <a:off x="12256219" y="6253226"/>
            <a:ext cx="1205134" cy="2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d998d08cf7_0_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38320" y="1597386"/>
            <a:ext cx="3222227" cy="294026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2d998d08cf7_0_79"/>
          <p:cNvSpPr txBox="1"/>
          <p:nvPr/>
        </p:nvSpPr>
        <p:spPr>
          <a:xfrm>
            <a:off x="14640173" y="4602481"/>
            <a:ext cx="341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Cousins =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bratranec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233" name="Google Shape;233;g2d998d08cf7_0_79"/>
          <p:cNvPicPr preferRelativeResize="0"/>
          <p:nvPr/>
        </p:nvPicPr>
        <p:blipFill rotWithShape="1">
          <a:blip r:embed="rId14">
            <a:alphaModFix/>
          </a:blip>
          <a:srcRect b="36265" l="0" r="0" t="0"/>
          <a:stretch/>
        </p:blipFill>
        <p:spPr>
          <a:xfrm>
            <a:off x="15119072" y="2811898"/>
            <a:ext cx="1321720" cy="13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d998d08cf7_0_79"/>
          <p:cNvPicPr preferRelativeResize="0"/>
          <p:nvPr/>
        </p:nvPicPr>
        <p:blipFill rotWithShape="1">
          <a:blip r:embed="rId15">
            <a:alphaModFix/>
          </a:blip>
          <a:srcRect b="30404" l="0" r="0" t="0"/>
          <a:stretch/>
        </p:blipFill>
        <p:spPr>
          <a:xfrm>
            <a:off x="16038389" y="2600195"/>
            <a:ext cx="1540060" cy="155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d998d08cf7_0_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74525" y="5272763"/>
            <a:ext cx="3222224" cy="345438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d998d08cf7_0_79"/>
          <p:cNvSpPr txBox="1"/>
          <p:nvPr/>
        </p:nvSpPr>
        <p:spPr>
          <a:xfrm>
            <a:off x="14894925" y="8675275"/>
            <a:ext cx="322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Nieces and nephews </a:t>
            </a:r>
            <a:endParaRPr b="0" i="0" sz="3000" u="none" cap="none" strike="noStrike">
              <a:solidFill>
                <a:srgbClr val="00978A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Dekko"/>
                <a:ea typeface="Dekko"/>
                <a:cs typeface="Dekko"/>
                <a:sym typeface="Dekko"/>
              </a:rPr>
              <a:t>neteře a synovci</a:t>
            </a:r>
            <a:endParaRPr b="0" i="0" sz="3000" u="none" cap="none" strike="noStrike">
              <a:solidFill>
                <a:schemeClr val="accent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237" name="Google Shape;237;g2d998d08cf7_0_7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215123">
            <a:off x="16792881" y="6741161"/>
            <a:ext cx="883712" cy="151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2d998d08cf7_0_7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5168383" y="6216473"/>
            <a:ext cx="883486" cy="203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d998d08cf7_0_7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rot="247925">
            <a:off x="15881789" y="7258467"/>
            <a:ext cx="1292785" cy="9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C7CC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d998d08cf7_0_113"/>
          <p:cNvSpPr/>
          <p:nvPr/>
        </p:nvSpPr>
        <p:spPr>
          <a:xfrm>
            <a:off x="957477" y="11264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g2d998d08cf7_0_113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g2d998d08cf7_0_113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d998d08cf7_0_113"/>
          <p:cNvSpPr txBox="1"/>
          <p:nvPr/>
        </p:nvSpPr>
        <p:spPr>
          <a:xfrm>
            <a:off x="1199450" y="986075"/>
            <a:ext cx="15901500" cy="81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In the next slides, </a:t>
            </a:r>
            <a:r>
              <a:rPr b="0" i="0" lang="en-US" sz="77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1 family member </a:t>
            </a: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will be </a:t>
            </a:r>
            <a:r>
              <a:rPr b="0" i="0" lang="en-US" sz="7700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missing</a:t>
            </a: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.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Can you </a:t>
            </a:r>
            <a:r>
              <a:rPr b="0" i="0" lang="en-US" sz="7700" u="none" cap="none" strike="noStrike">
                <a:solidFill>
                  <a:srgbClr val="0000FF"/>
                </a:solidFill>
                <a:latin typeface="Dekko"/>
                <a:ea typeface="Dekko"/>
                <a:cs typeface="Dekko"/>
                <a:sym typeface="Dekko"/>
              </a:rPr>
              <a:t>spot </a:t>
            </a: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it?!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0" lang="en-US" sz="7700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Raise your hand</a:t>
            </a: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, and say which is </a:t>
            </a:r>
            <a:r>
              <a:rPr b="0" i="0" lang="en-US" sz="7700" u="none" cap="none" strike="noStrike">
                <a:solidFill>
                  <a:srgbClr val="0000FF"/>
                </a:solidFill>
                <a:latin typeface="Dekko"/>
                <a:ea typeface="Dekko"/>
                <a:cs typeface="Dekko"/>
                <a:sym typeface="Dekko"/>
              </a:rPr>
              <a:t>missing</a:t>
            </a: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?! You get a </a:t>
            </a:r>
            <a:r>
              <a:rPr b="0" i="0" lang="en-US" sz="7700" u="none" cap="none" strike="noStrike">
                <a:solidFill>
                  <a:srgbClr val="00978A"/>
                </a:solidFill>
                <a:latin typeface="Dekko"/>
                <a:ea typeface="Dekko"/>
                <a:cs typeface="Dekko"/>
                <a:sym typeface="Dekko"/>
              </a:rPr>
              <a:t>point</a:t>
            </a:r>
            <a:r>
              <a:rPr b="0" i="0" lang="en-US" sz="77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!</a:t>
            </a:r>
            <a:endParaRPr b="0" i="0" sz="77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