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10287000" cx="18288000"/>
  <p:notesSz cx="6858000" cy="9144000"/>
  <p:embeddedFontLst>
    <p:embeddedFont>
      <p:font typeface="Dekko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51" roundtripDataSignature="AMtx7mgjzfe3TFgZGe/WP0rMIT38QEYH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customschemas.google.com/relationships/presentationmetadata" Target="metadata"/><Relationship Id="rId50" Type="http://schemas.openxmlformats.org/officeDocument/2006/relationships/font" Target="fonts/Dekk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34" name="Google Shape;234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5" name="Google Shape;235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Fish</a:t>
            </a:r>
            <a:endParaRPr/>
          </a:p>
        </p:txBody>
      </p:sp>
      <p:sp>
        <p:nvSpPr>
          <p:cNvPr id="237" name="Google Shape;237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38" name="Google Shape;238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62" name="Google Shape;262;p1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3" name="Google Shape;263;p1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Gate</a:t>
            </a:r>
            <a:endParaRPr/>
          </a:p>
        </p:txBody>
      </p:sp>
      <p:sp>
        <p:nvSpPr>
          <p:cNvPr id="265" name="Google Shape;265;p1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66" name="Google Shape;266;p1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93" name="Google Shape;293;p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4" name="Google Shape;294;p1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Hat</a:t>
            </a:r>
            <a:endParaRPr/>
          </a:p>
        </p:txBody>
      </p:sp>
      <p:sp>
        <p:nvSpPr>
          <p:cNvPr id="296" name="Google Shape;296;p1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97" name="Google Shape;297;p1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27" name="Google Shape;327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28" name="Google Shape;328;p1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Itch</a:t>
            </a:r>
            <a:endParaRPr/>
          </a:p>
        </p:txBody>
      </p:sp>
      <p:sp>
        <p:nvSpPr>
          <p:cNvPr id="330" name="Google Shape;330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31" name="Google Shape;331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64" name="Google Shape;364;p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65" name="Google Shape;365;p1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Jar</a:t>
            </a:r>
            <a:endParaRPr/>
          </a:p>
        </p:txBody>
      </p:sp>
      <p:sp>
        <p:nvSpPr>
          <p:cNvPr id="367" name="Google Shape;367;p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68" name="Google Shape;368;p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404" name="Google Shape;404;p1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05" name="Google Shape;405;p1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Key</a:t>
            </a:r>
            <a:endParaRPr/>
          </a:p>
        </p:txBody>
      </p:sp>
      <p:sp>
        <p:nvSpPr>
          <p:cNvPr id="407" name="Google Shape;407;p1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408" name="Google Shape;408;p1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p1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9" name="Google Shape;489;p1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2" name="Google Shape;502;p1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5" name="Google Shape;515;p1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8" name="Google Shape;528;p2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542" name="Google Shape;542;p2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43" name="Google Shape;543;p2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Head, shoulders, knees and toes</a:t>
            </a:r>
            <a:endParaRPr/>
          </a:p>
        </p:txBody>
      </p:sp>
      <p:sp>
        <p:nvSpPr>
          <p:cNvPr id="545" name="Google Shape;545;p2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546" name="Google Shape;546;p2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558" name="Google Shape;558;p2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59" name="Google Shape;559;p2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1" name="Google Shape;561;p2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562" name="Google Shape;562;p2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574" name="Google Shape;574;p2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75" name="Google Shape;575;p2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Cold and snow</a:t>
            </a:r>
            <a:endParaRPr/>
          </a:p>
        </p:txBody>
      </p:sp>
      <p:sp>
        <p:nvSpPr>
          <p:cNvPr id="577" name="Google Shape;577;p2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578" name="Google Shape;578;p2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590" name="Google Shape;590;p2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91" name="Google Shape;591;p2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Rain and flowers</a:t>
            </a:r>
            <a:endParaRPr/>
          </a:p>
        </p:txBody>
      </p:sp>
      <p:sp>
        <p:nvSpPr>
          <p:cNvPr id="593" name="Google Shape;593;p2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594" name="Google Shape;594;p2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606" name="Google Shape;606;p2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07" name="Google Shape;607;p2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p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Hot and sun</a:t>
            </a:r>
            <a:endParaRPr/>
          </a:p>
        </p:txBody>
      </p:sp>
      <p:sp>
        <p:nvSpPr>
          <p:cNvPr id="609" name="Google Shape;609;p2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610" name="Google Shape;610;p2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622" name="Google Shape;622;p2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23" name="Google Shape;623;p2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p2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Leaves change color</a:t>
            </a:r>
            <a:endParaRPr/>
          </a:p>
        </p:txBody>
      </p:sp>
      <p:sp>
        <p:nvSpPr>
          <p:cNvPr id="625" name="Google Shape;625;p2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626" name="Google Shape;626;p2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638" name="Google Shape;638;p2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39" name="Google Shape;639;p2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2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641" name="Google Shape;641;p2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642" name="Google Shape;642;p2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665" name="Google Shape;665;p2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66" name="Google Shape;666;p2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7" name="Google Shape;667;p2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Rabbit</a:t>
            </a:r>
            <a:endParaRPr/>
          </a:p>
        </p:txBody>
      </p:sp>
      <p:sp>
        <p:nvSpPr>
          <p:cNvPr id="668" name="Google Shape;668;p2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669" name="Google Shape;669;p2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682" name="Google Shape;682;p2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83" name="Google Shape;683;p2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p2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Tiger</a:t>
            </a:r>
            <a:endParaRPr/>
          </a:p>
        </p:txBody>
      </p:sp>
      <p:sp>
        <p:nvSpPr>
          <p:cNvPr id="685" name="Google Shape;685;p2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686" name="Google Shape;686;p2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699" name="Google Shape;699;p3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00" name="Google Shape;700;p3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p3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Up</a:t>
            </a:r>
            <a:endParaRPr/>
          </a:p>
        </p:txBody>
      </p:sp>
      <p:sp>
        <p:nvSpPr>
          <p:cNvPr id="702" name="Google Shape;702;p3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703" name="Google Shape;703;p3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716" name="Google Shape;716;p3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17" name="Google Shape;717;p3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8" name="Google Shape;718;p3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Volleyball</a:t>
            </a:r>
            <a:endParaRPr/>
          </a:p>
        </p:txBody>
      </p:sp>
      <p:sp>
        <p:nvSpPr>
          <p:cNvPr id="719" name="Google Shape;719;p3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720" name="Google Shape;720;p3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733" name="Google Shape;733;p3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34" name="Google Shape;734;p3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p3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Wave</a:t>
            </a:r>
            <a:endParaRPr/>
          </a:p>
        </p:txBody>
      </p:sp>
      <p:sp>
        <p:nvSpPr>
          <p:cNvPr id="736" name="Google Shape;736;p3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737" name="Google Shape;737;p3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750" name="Google Shape;750;p3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51" name="Google Shape;751;p3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3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Snake</a:t>
            </a:r>
            <a:endParaRPr/>
          </a:p>
        </p:txBody>
      </p:sp>
      <p:sp>
        <p:nvSpPr>
          <p:cNvPr id="753" name="Google Shape;753;p3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754" name="Google Shape;754;p3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767" name="Google Shape;767;p3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68" name="Google Shape;768;p3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9" name="Google Shape;769;p3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Mix</a:t>
            </a:r>
            <a:endParaRPr/>
          </a:p>
        </p:txBody>
      </p:sp>
      <p:sp>
        <p:nvSpPr>
          <p:cNvPr id="770" name="Google Shape;770;p3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771" name="Google Shape;771;p3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784" name="Google Shape;784;p3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85" name="Google Shape;785;p3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p3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Yay!</a:t>
            </a:r>
            <a:endParaRPr/>
          </a:p>
        </p:txBody>
      </p:sp>
      <p:sp>
        <p:nvSpPr>
          <p:cNvPr id="787" name="Google Shape;787;p3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788" name="Google Shape;788;p3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01" name="Google Shape;801;p3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02" name="Google Shape;802;p3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p3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804" name="Google Shape;804;p3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05" name="Google Shape;805;p3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3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18" name="Google Shape;818;p3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19" name="Google Shape;819;p3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0" name="Google Shape;820;p3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821" name="Google Shape;821;p3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22" name="Google Shape;822;p3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35" name="Google Shape;835;p3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36" name="Google Shape;836;p3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p3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838" name="Google Shape;838;p3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39" name="Google Shape;839;p3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52" name="Google Shape;852;p3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53" name="Google Shape;853;p3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4" name="Google Shape;854;p3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855" name="Google Shape;855;p3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56" name="Google Shape;856;p3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27724a80e2_0_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69" name="Google Shape;869;g327724a80e2_0_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0" name="Google Shape;870;g327724a80e2_0_2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1" name="Google Shape;871;g327724a80e2_0_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872" name="Google Shape;872;g327724a80e2_0_2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73" name="Google Shape;873;g327724a80e2_0_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27724a80e2_0_4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08" name="Google Shape;908;g327724a80e2_0_4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09" name="Google Shape;909;g327724a80e2_0_40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0" name="Google Shape;910;g327724a80e2_0_4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911" name="Google Shape;911;g327724a80e2_0_40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12" name="Google Shape;912;g327724a80e2_0_4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327724a80e2_0_5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23" name="Google Shape;923;g327724a80e2_0_5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24" name="Google Shape;924;g327724a80e2_0_55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5" name="Google Shape;925;g327724a80e2_0_55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926" name="Google Shape;926;g327724a80e2_0_55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27" name="Google Shape;927;g327724a80e2_0_55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4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62" name="Google Shape;962;p4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63" name="Google Shape;963;p4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4" name="Google Shape;964;p4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965" name="Google Shape;965;p4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66" name="Google Shape;966;p4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77" name="Google Shape;977;p4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78" name="Google Shape;978;p4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p4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980" name="Google Shape;980;p4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81" name="Google Shape;981;p4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35" name="Google Shape;135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6" name="Google Shape;136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138" name="Google Shape;138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39" name="Google Shape;139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52" name="Google Shape;152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3" name="Google Shape;153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Ball</a:t>
            </a:r>
            <a:endParaRPr/>
          </a:p>
        </p:txBody>
      </p:sp>
      <p:sp>
        <p:nvSpPr>
          <p:cNvPr id="155" name="Google Shape;155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56" name="Google Shape;156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8" name="Google Shape;168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9" name="Google Shape;169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Cat</a:t>
            </a:r>
            <a:endParaRPr/>
          </a:p>
        </p:txBody>
      </p:sp>
      <p:sp>
        <p:nvSpPr>
          <p:cNvPr id="171" name="Google Shape;171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72" name="Google Shape;172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87" name="Google Shape;187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8" name="Google Shape;188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Dog</a:t>
            </a:r>
            <a:endParaRPr/>
          </a:p>
        </p:txBody>
      </p:sp>
      <p:sp>
        <p:nvSpPr>
          <p:cNvPr id="190" name="Google Shape;190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91" name="Google Shape;191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09" name="Google Shape;209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0" name="Google Shape;210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Egg</a:t>
            </a:r>
            <a:endParaRPr/>
          </a:p>
        </p:txBody>
      </p:sp>
      <p:sp>
        <p:nvSpPr>
          <p:cNvPr id="212" name="Google Shape;212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13" name="Google Shape;213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5.jp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5.jpg"/><Relationship Id="rId7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hyperlink" Target="https://www.starfall.com/h/math1/?sn=math0&amp;mg=k" TargetMode="External"/><Relationship Id="rId7" Type="http://schemas.openxmlformats.org/officeDocument/2006/relationships/image" Target="../media/image22.png"/><Relationship Id="rId8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21.jpg"/><Relationship Id="rId7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hyperlink" Target="https://www.youtube.com/watch?v=_BkkzF9z4-g" TargetMode="External"/><Relationship Id="rId7" Type="http://schemas.openxmlformats.org/officeDocument/2006/relationships/image" Target="../media/image33.png"/><Relationship Id="rId8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6.png"/><Relationship Id="rId7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8.png"/><Relationship Id="rId7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27.png"/><Relationship Id="rId7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30.png"/><Relationship Id="rId13" Type="http://schemas.openxmlformats.org/officeDocument/2006/relationships/image" Target="../media/image34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12.png"/><Relationship Id="rId17" Type="http://schemas.openxmlformats.org/officeDocument/2006/relationships/image" Target="../media/image18.png"/><Relationship Id="rId16" Type="http://schemas.openxmlformats.org/officeDocument/2006/relationships/image" Target="../media/image41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18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26.png"/><Relationship Id="rId7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24.png"/><Relationship Id="rId7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0.png"/><Relationship Id="rId7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4.png"/><Relationship Id="rId7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8.png"/><Relationship Id="rId7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41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hyperlink" Target="https://www.youtube.com/watch?v=pZw9veQ76fo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30.png"/><Relationship Id="rId13" Type="http://schemas.openxmlformats.org/officeDocument/2006/relationships/image" Target="../media/image34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12.png"/><Relationship Id="rId17" Type="http://schemas.openxmlformats.org/officeDocument/2006/relationships/image" Target="../media/image18.png"/><Relationship Id="rId16" Type="http://schemas.openxmlformats.org/officeDocument/2006/relationships/image" Target="../media/image41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18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7.png"/><Relationship Id="rId6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30.png"/><Relationship Id="rId13" Type="http://schemas.openxmlformats.org/officeDocument/2006/relationships/image" Target="../media/image34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12.png"/><Relationship Id="rId17" Type="http://schemas.openxmlformats.org/officeDocument/2006/relationships/image" Target="../media/image18.png"/><Relationship Id="rId16" Type="http://schemas.openxmlformats.org/officeDocument/2006/relationships/image" Target="../media/image41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18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hyperlink" Target="https://www.youtube.com/watch?v=xNw1SSz18Gg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12576446" y="373716"/>
            <a:ext cx="5344096" cy="1590026"/>
          </a:xfrm>
          <a:custGeom>
            <a:rect b="b" l="l" r="r" t="t"/>
            <a:pathLst>
              <a:path extrusionOk="0" h="1590026" w="5344096">
                <a:moveTo>
                  <a:pt x="0" y="0"/>
                </a:moveTo>
                <a:lnTo>
                  <a:pt x="5344096" y="0"/>
                </a:lnTo>
                <a:lnTo>
                  <a:pt x="5344096" y="1590026"/>
                </a:lnTo>
                <a:lnTo>
                  <a:pt x="0" y="1590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1151667" y="2935836"/>
            <a:ext cx="12181703" cy="4078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3"/>
              <a:buFont typeface="Arial"/>
              <a:buNone/>
            </a:pPr>
            <a:r>
              <a:rPr b="0" i="0" lang="en-US" sz="1420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 can  learn  English!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2144373" y="450577"/>
            <a:ext cx="62082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76"/>
              <a:buFont typeface="Arial"/>
              <a:buNone/>
            </a:pPr>
            <a:r>
              <a:rPr b="0" i="0" lang="en-US" sz="75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Grade 1-2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 rot="-881817">
            <a:off x="12063228" y="4180175"/>
            <a:ext cx="4759275" cy="4057094"/>
          </a:xfrm>
          <a:custGeom>
            <a:rect b="b" l="l" r="r" t="t"/>
            <a:pathLst>
              <a:path extrusionOk="0" h="4057094" w="4759275">
                <a:moveTo>
                  <a:pt x="0" y="0"/>
                </a:moveTo>
                <a:lnTo>
                  <a:pt x="4759275" y="0"/>
                </a:lnTo>
                <a:lnTo>
                  <a:pt x="4759275" y="4057094"/>
                </a:lnTo>
                <a:lnTo>
                  <a:pt x="0" y="4057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8912" l="0" r="0" t="-8389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0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0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0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2969230" y="3201107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10"/>
          <p:cNvGrpSpPr/>
          <p:nvPr/>
        </p:nvGrpSpPr>
        <p:grpSpPr>
          <a:xfrm>
            <a:off x="10275502" y="2667950"/>
            <a:ext cx="2350087" cy="2350087"/>
            <a:chOff x="0" y="0"/>
            <a:chExt cx="812800" cy="812800"/>
          </a:xfrm>
        </p:grpSpPr>
        <p:sp>
          <p:nvSpPr>
            <p:cNvPr id="248" name="Google Shape;248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0"/>
          <p:cNvGrpSpPr/>
          <p:nvPr/>
        </p:nvGrpSpPr>
        <p:grpSpPr>
          <a:xfrm>
            <a:off x="14292846" y="2667950"/>
            <a:ext cx="2350087" cy="2350087"/>
            <a:chOff x="0" y="0"/>
            <a:chExt cx="812800" cy="812800"/>
          </a:xfrm>
        </p:grpSpPr>
        <p:sp>
          <p:nvSpPr>
            <p:cNvPr id="251" name="Google Shape;251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0"/>
          <p:cNvGrpSpPr/>
          <p:nvPr/>
        </p:nvGrpSpPr>
        <p:grpSpPr>
          <a:xfrm>
            <a:off x="10275502" y="6236404"/>
            <a:ext cx="2350087" cy="2350087"/>
            <a:chOff x="0" y="0"/>
            <a:chExt cx="812800" cy="812800"/>
          </a:xfrm>
        </p:grpSpPr>
        <p:sp>
          <p:nvSpPr>
            <p:cNvPr id="254" name="Google Shape;254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0"/>
          <p:cNvGrpSpPr/>
          <p:nvPr/>
        </p:nvGrpSpPr>
        <p:grpSpPr>
          <a:xfrm>
            <a:off x="14292846" y="6275337"/>
            <a:ext cx="2350087" cy="2350087"/>
            <a:chOff x="0" y="0"/>
            <a:chExt cx="812800" cy="812800"/>
          </a:xfrm>
        </p:grpSpPr>
        <p:sp>
          <p:nvSpPr>
            <p:cNvPr id="257" name="Google Shape;257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0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1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1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1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1"/>
          <p:cNvSpPr txBox="1"/>
          <p:nvPr/>
        </p:nvSpPr>
        <p:spPr>
          <a:xfrm>
            <a:off x="2969230" y="3201107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2202903" y="1040714"/>
            <a:ext cx="12939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11"/>
          <p:cNvGrpSpPr/>
          <p:nvPr/>
        </p:nvGrpSpPr>
        <p:grpSpPr>
          <a:xfrm>
            <a:off x="12158326" y="4524746"/>
            <a:ext cx="2350087" cy="2350087"/>
            <a:chOff x="0" y="0"/>
            <a:chExt cx="812800" cy="812800"/>
          </a:xfrm>
        </p:grpSpPr>
        <p:sp>
          <p:nvSpPr>
            <p:cNvPr id="276" name="Google Shape;276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1"/>
          <p:cNvGrpSpPr/>
          <p:nvPr/>
        </p:nvGrpSpPr>
        <p:grpSpPr>
          <a:xfrm>
            <a:off x="14508413" y="2024075"/>
            <a:ext cx="2350087" cy="2350087"/>
            <a:chOff x="0" y="0"/>
            <a:chExt cx="812800" cy="812800"/>
          </a:xfrm>
        </p:grpSpPr>
        <p:sp>
          <p:nvSpPr>
            <p:cNvPr id="279" name="Google Shape;279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1"/>
          <p:cNvGrpSpPr/>
          <p:nvPr/>
        </p:nvGrpSpPr>
        <p:grpSpPr>
          <a:xfrm>
            <a:off x="14508413" y="6706240"/>
            <a:ext cx="2350087" cy="2350087"/>
            <a:chOff x="0" y="0"/>
            <a:chExt cx="812800" cy="812800"/>
          </a:xfrm>
        </p:grpSpPr>
        <p:sp>
          <p:nvSpPr>
            <p:cNvPr id="282" name="Google Shape;282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1"/>
          <p:cNvGrpSpPr/>
          <p:nvPr/>
        </p:nvGrpSpPr>
        <p:grpSpPr>
          <a:xfrm>
            <a:off x="9898682" y="6706240"/>
            <a:ext cx="2350087" cy="2350087"/>
            <a:chOff x="0" y="0"/>
            <a:chExt cx="812800" cy="812800"/>
          </a:xfrm>
        </p:grpSpPr>
        <p:sp>
          <p:nvSpPr>
            <p:cNvPr id="285" name="Google Shape;285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11"/>
          <p:cNvGrpSpPr/>
          <p:nvPr/>
        </p:nvGrpSpPr>
        <p:grpSpPr>
          <a:xfrm>
            <a:off x="9774857" y="2148217"/>
            <a:ext cx="2350087" cy="2350087"/>
            <a:chOff x="0" y="0"/>
            <a:chExt cx="812800" cy="812800"/>
          </a:xfrm>
        </p:grpSpPr>
        <p:sp>
          <p:nvSpPr>
            <p:cNvPr id="288" name="Google Shape;288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2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2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2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2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2969230" y="3201107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" name="Google Shape;306;p12"/>
          <p:cNvGrpSpPr/>
          <p:nvPr/>
        </p:nvGrpSpPr>
        <p:grpSpPr>
          <a:xfrm>
            <a:off x="10670989" y="2148217"/>
            <a:ext cx="2057484" cy="2057484"/>
            <a:chOff x="0" y="0"/>
            <a:chExt cx="812800" cy="812800"/>
          </a:xfrm>
        </p:grpSpPr>
        <p:sp>
          <p:nvSpPr>
            <p:cNvPr id="307" name="Google Shape;307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2"/>
          <p:cNvGrpSpPr/>
          <p:nvPr/>
        </p:nvGrpSpPr>
        <p:grpSpPr>
          <a:xfrm>
            <a:off x="10670989" y="4758151"/>
            <a:ext cx="1922172" cy="1922172"/>
            <a:chOff x="0" y="0"/>
            <a:chExt cx="812800" cy="812800"/>
          </a:xfrm>
        </p:grpSpPr>
        <p:sp>
          <p:nvSpPr>
            <p:cNvPr id="310" name="Google Shape;310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2"/>
          <p:cNvGrpSpPr/>
          <p:nvPr/>
        </p:nvGrpSpPr>
        <p:grpSpPr>
          <a:xfrm>
            <a:off x="10670989" y="7229166"/>
            <a:ext cx="1922172" cy="1922172"/>
            <a:chOff x="0" y="0"/>
            <a:chExt cx="812800" cy="812800"/>
          </a:xfrm>
        </p:grpSpPr>
        <p:sp>
          <p:nvSpPr>
            <p:cNvPr id="313" name="Google Shape;313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2"/>
          <p:cNvGrpSpPr/>
          <p:nvPr/>
        </p:nvGrpSpPr>
        <p:grpSpPr>
          <a:xfrm>
            <a:off x="14049210" y="2148217"/>
            <a:ext cx="2057484" cy="2057484"/>
            <a:chOff x="0" y="0"/>
            <a:chExt cx="812800" cy="812800"/>
          </a:xfrm>
        </p:grpSpPr>
        <p:sp>
          <p:nvSpPr>
            <p:cNvPr id="316" name="Google Shape;316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12"/>
          <p:cNvGrpSpPr/>
          <p:nvPr/>
        </p:nvGrpSpPr>
        <p:grpSpPr>
          <a:xfrm>
            <a:off x="14049210" y="4621036"/>
            <a:ext cx="2057484" cy="2057484"/>
            <a:chOff x="0" y="0"/>
            <a:chExt cx="812800" cy="812800"/>
          </a:xfrm>
        </p:grpSpPr>
        <p:sp>
          <p:nvSpPr>
            <p:cNvPr id="319" name="Google Shape;319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12"/>
          <p:cNvGrpSpPr/>
          <p:nvPr/>
        </p:nvGrpSpPr>
        <p:grpSpPr>
          <a:xfrm>
            <a:off x="14049210" y="7161510"/>
            <a:ext cx="2057484" cy="2057484"/>
            <a:chOff x="0" y="0"/>
            <a:chExt cx="812800" cy="812800"/>
          </a:xfrm>
        </p:grpSpPr>
        <p:sp>
          <p:nvSpPr>
            <p:cNvPr id="322" name="Google Shape;322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1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3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1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13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3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3"/>
          <p:cNvSpPr txBox="1"/>
          <p:nvPr/>
        </p:nvSpPr>
        <p:spPr>
          <a:xfrm>
            <a:off x="2969230" y="3201107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" name="Google Shape;340;p13"/>
          <p:cNvGrpSpPr/>
          <p:nvPr/>
        </p:nvGrpSpPr>
        <p:grpSpPr>
          <a:xfrm>
            <a:off x="10123258" y="2016802"/>
            <a:ext cx="2057484" cy="2057484"/>
            <a:chOff x="0" y="0"/>
            <a:chExt cx="812800" cy="812800"/>
          </a:xfrm>
        </p:grpSpPr>
        <p:sp>
          <p:nvSpPr>
            <p:cNvPr id="341" name="Google Shape;341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3"/>
          <p:cNvGrpSpPr/>
          <p:nvPr/>
        </p:nvGrpSpPr>
        <p:grpSpPr>
          <a:xfrm>
            <a:off x="10123258" y="4608809"/>
            <a:ext cx="2057484" cy="2057484"/>
            <a:chOff x="0" y="0"/>
            <a:chExt cx="812800" cy="812800"/>
          </a:xfrm>
        </p:grpSpPr>
        <p:sp>
          <p:nvSpPr>
            <p:cNvPr id="344" name="Google Shape;34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3"/>
          <p:cNvGrpSpPr/>
          <p:nvPr/>
        </p:nvGrpSpPr>
        <p:grpSpPr>
          <a:xfrm>
            <a:off x="10123258" y="7200816"/>
            <a:ext cx="2057484" cy="2057484"/>
            <a:chOff x="0" y="0"/>
            <a:chExt cx="812800" cy="812800"/>
          </a:xfrm>
        </p:grpSpPr>
        <p:sp>
          <p:nvSpPr>
            <p:cNvPr id="347" name="Google Shape;34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3"/>
          <p:cNvGrpSpPr/>
          <p:nvPr/>
        </p:nvGrpSpPr>
        <p:grpSpPr>
          <a:xfrm>
            <a:off x="12538443" y="4608809"/>
            <a:ext cx="2057484" cy="2057484"/>
            <a:chOff x="0" y="0"/>
            <a:chExt cx="812800" cy="812800"/>
          </a:xfrm>
        </p:grpSpPr>
        <p:sp>
          <p:nvSpPr>
            <p:cNvPr id="350" name="Google Shape;35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3"/>
          <p:cNvGrpSpPr/>
          <p:nvPr/>
        </p:nvGrpSpPr>
        <p:grpSpPr>
          <a:xfrm>
            <a:off x="14953628" y="2016802"/>
            <a:ext cx="2057484" cy="2057484"/>
            <a:chOff x="0" y="0"/>
            <a:chExt cx="812800" cy="812800"/>
          </a:xfrm>
        </p:grpSpPr>
        <p:sp>
          <p:nvSpPr>
            <p:cNvPr id="353" name="Google Shape;35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3"/>
          <p:cNvGrpSpPr/>
          <p:nvPr/>
        </p:nvGrpSpPr>
        <p:grpSpPr>
          <a:xfrm>
            <a:off x="14953628" y="4541011"/>
            <a:ext cx="2057484" cy="2057484"/>
            <a:chOff x="0" y="0"/>
            <a:chExt cx="812800" cy="812800"/>
          </a:xfrm>
        </p:grpSpPr>
        <p:sp>
          <p:nvSpPr>
            <p:cNvPr id="356" name="Google Shape;35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13"/>
          <p:cNvGrpSpPr/>
          <p:nvPr/>
        </p:nvGrpSpPr>
        <p:grpSpPr>
          <a:xfrm>
            <a:off x="14953628" y="7065220"/>
            <a:ext cx="2057484" cy="2057484"/>
            <a:chOff x="0" y="0"/>
            <a:chExt cx="812800" cy="812800"/>
          </a:xfrm>
        </p:grpSpPr>
        <p:sp>
          <p:nvSpPr>
            <p:cNvPr id="359" name="Google Shape;35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13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14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1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14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14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4"/>
          <p:cNvSpPr txBox="1"/>
          <p:nvPr/>
        </p:nvSpPr>
        <p:spPr>
          <a:xfrm>
            <a:off x="3139097" y="3201107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4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14"/>
          <p:cNvGrpSpPr/>
          <p:nvPr/>
        </p:nvGrpSpPr>
        <p:grpSpPr>
          <a:xfrm>
            <a:off x="11252953" y="2071998"/>
            <a:ext cx="1629569" cy="1629569"/>
            <a:chOff x="0" y="0"/>
            <a:chExt cx="812800" cy="812800"/>
          </a:xfrm>
        </p:grpSpPr>
        <p:sp>
          <p:nvSpPr>
            <p:cNvPr id="378" name="Google Shape;37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14"/>
          <p:cNvGrpSpPr/>
          <p:nvPr/>
        </p:nvGrpSpPr>
        <p:grpSpPr>
          <a:xfrm>
            <a:off x="13972840" y="2071998"/>
            <a:ext cx="1629569" cy="1629569"/>
            <a:chOff x="0" y="0"/>
            <a:chExt cx="812800" cy="812800"/>
          </a:xfrm>
        </p:grpSpPr>
        <p:sp>
          <p:nvSpPr>
            <p:cNvPr id="381" name="Google Shape;38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14"/>
          <p:cNvGrpSpPr/>
          <p:nvPr/>
        </p:nvGrpSpPr>
        <p:grpSpPr>
          <a:xfrm>
            <a:off x="11252953" y="3867590"/>
            <a:ext cx="1629569" cy="1629569"/>
            <a:chOff x="0" y="0"/>
            <a:chExt cx="812800" cy="812800"/>
          </a:xfrm>
        </p:grpSpPr>
        <p:sp>
          <p:nvSpPr>
            <p:cNvPr id="384" name="Google Shape;38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14"/>
          <p:cNvGrpSpPr/>
          <p:nvPr/>
        </p:nvGrpSpPr>
        <p:grpSpPr>
          <a:xfrm>
            <a:off x="13972840" y="3867590"/>
            <a:ext cx="1629569" cy="1629569"/>
            <a:chOff x="0" y="0"/>
            <a:chExt cx="812800" cy="812800"/>
          </a:xfrm>
        </p:grpSpPr>
        <p:sp>
          <p:nvSpPr>
            <p:cNvPr id="387" name="Google Shape;38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14"/>
          <p:cNvGrpSpPr/>
          <p:nvPr/>
        </p:nvGrpSpPr>
        <p:grpSpPr>
          <a:xfrm>
            <a:off x="11252953" y="5659084"/>
            <a:ext cx="1629569" cy="1629569"/>
            <a:chOff x="0" y="0"/>
            <a:chExt cx="812800" cy="812800"/>
          </a:xfrm>
        </p:grpSpPr>
        <p:sp>
          <p:nvSpPr>
            <p:cNvPr id="390" name="Google Shape;39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14"/>
          <p:cNvGrpSpPr/>
          <p:nvPr/>
        </p:nvGrpSpPr>
        <p:grpSpPr>
          <a:xfrm>
            <a:off x="13972840" y="5659084"/>
            <a:ext cx="1629569" cy="1629569"/>
            <a:chOff x="0" y="0"/>
            <a:chExt cx="812800" cy="812800"/>
          </a:xfrm>
        </p:grpSpPr>
        <p:sp>
          <p:nvSpPr>
            <p:cNvPr id="393" name="Google Shape;39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14"/>
          <p:cNvGrpSpPr/>
          <p:nvPr/>
        </p:nvGrpSpPr>
        <p:grpSpPr>
          <a:xfrm>
            <a:off x="11252953" y="7450578"/>
            <a:ext cx="1629569" cy="1629569"/>
            <a:chOff x="0" y="0"/>
            <a:chExt cx="812800" cy="812800"/>
          </a:xfrm>
        </p:grpSpPr>
        <p:sp>
          <p:nvSpPr>
            <p:cNvPr id="396" name="Google Shape;39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14"/>
          <p:cNvGrpSpPr/>
          <p:nvPr/>
        </p:nvGrpSpPr>
        <p:grpSpPr>
          <a:xfrm>
            <a:off x="13972840" y="7450578"/>
            <a:ext cx="1629569" cy="1629569"/>
            <a:chOff x="0" y="0"/>
            <a:chExt cx="812800" cy="812800"/>
          </a:xfrm>
        </p:grpSpPr>
        <p:sp>
          <p:nvSpPr>
            <p:cNvPr id="399" name="Google Shape;39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1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15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15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15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15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5"/>
          <p:cNvSpPr txBox="1"/>
          <p:nvPr/>
        </p:nvSpPr>
        <p:spPr>
          <a:xfrm>
            <a:off x="2969230" y="3201107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5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15"/>
          <p:cNvGrpSpPr/>
          <p:nvPr/>
        </p:nvGrpSpPr>
        <p:grpSpPr>
          <a:xfrm>
            <a:off x="11252953" y="2071998"/>
            <a:ext cx="1629569" cy="1629569"/>
            <a:chOff x="0" y="0"/>
            <a:chExt cx="812800" cy="812800"/>
          </a:xfrm>
        </p:grpSpPr>
        <p:sp>
          <p:nvSpPr>
            <p:cNvPr id="418" name="Google Shape;41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15"/>
          <p:cNvGrpSpPr/>
          <p:nvPr/>
        </p:nvGrpSpPr>
        <p:grpSpPr>
          <a:xfrm>
            <a:off x="15296335" y="2076095"/>
            <a:ext cx="1629569" cy="1629569"/>
            <a:chOff x="0" y="0"/>
            <a:chExt cx="812800" cy="812800"/>
          </a:xfrm>
        </p:grpSpPr>
        <p:sp>
          <p:nvSpPr>
            <p:cNvPr id="421" name="Google Shape;42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15"/>
          <p:cNvGrpSpPr/>
          <p:nvPr/>
        </p:nvGrpSpPr>
        <p:grpSpPr>
          <a:xfrm>
            <a:off x="11252953" y="3867590"/>
            <a:ext cx="1629569" cy="1629569"/>
            <a:chOff x="0" y="0"/>
            <a:chExt cx="812800" cy="812800"/>
          </a:xfrm>
        </p:grpSpPr>
        <p:sp>
          <p:nvSpPr>
            <p:cNvPr id="424" name="Google Shape;42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15"/>
          <p:cNvGrpSpPr/>
          <p:nvPr/>
        </p:nvGrpSpPr>
        <p:grpSpPr>
          <a:xfrm>
            <a:off x="15291909" y="3867590"/>
            <a:ext cx="1629569" cy="1629569"/>
            <a:chOff x="0" y="0"/>
            <a:chExt cx="812800" cy="812800"/>
          </a:xfrm>
        </p:grpSpPr>
        <p:sp>
          <p:nvSpPr>
            <p:cNvPr id="427" name="Google Shape;42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15"/>
          <p:cNvGrpSpPr/>
          <p:nvPr/>
        </p:nvGrpSpPr>
        <p:grpSpPr>
          <a:xfrm>
            <a:off x="11252953" y="5659084"/>
            <a:ext cx="1629569" cy="1629569"/>
            <a:chOff x="0" y="0"/>
            <a:chExt cx="812800" cy="812800"/>
          </a:xfrm>
        </p:grpSpPr>
        <p:sp>
          <p:nvSpPr>
            <p:cNvPr id="430" name="Google Shape;43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15"/>
          <p:cNvGrpSpPr/>
          <p:nvPr/>
        </p:nvGrpSpPr>
        <p:grpSpPr>
          <a:xfrm>
            <a:off x="15296335" y="5659084"/>
            <a:ext cx="1629569" cy="1629569"/>
            <a:chOff x="0" y="0"/>
            <a:chExt cx="812800" cy="812800"/>
          </a:xfrm>
        </p:grpSpPr>
        <p:sp>
          <p:nvSpPr>
            <p:cNvPr id="433" name="Google Shape;43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15"/>
          <p:cNvGrpSpPr/>
          <p:nvPr/>
        </p:nvGrpSpPr>
        <p:grpSpPr>
          <a:xfrm>
            <a:off x="11252953" y="7450578"/>
            <a:ext cx="1629569" cy="1629569"/>
            <a:chOff x="0" y="0"/>
            <a:chExt cx="812800" cy="812800"/>
          </a:xfrm>
        </p:grpSpPr>
        <p:sp>
          <p:nvSpPr>
            <p:cNvPr id="436" name="Google Shape;43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15"/>
          <p:cNvGrpSpPr/>
          <p:nvPr/>
        </p:nvGrpSpPr>
        <p:grpSpPr>
          <a:xfrm>
            <a:off x="15296335" y="7450578"/>
            <a:ext cx="1629569" cy="1629569"/>
            <a:chOff x="0" y="0"/>
            <a:chExt cx="812800" cy="812800"/>
          </a:xfrm>
        </p:grpSpPr>
        <p:sp>
          <p:nvSpPr>
            <p:cNvPr id="439" name="Google Shape;43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15"/>
          <p:cNvGrpSpPr/>
          <p:nvPr/>
        </p:nvGrpSpPr>
        <p:grpSpPr>
          <a:xfrm>
            <a:off x="13272431" y="4844299"/>
            <a:ext cx="1629569" cy="1629569"/>
            <a:chOff x="0" y="0"/>
            <a:chExt cx="812800" cy="812800"/>
          </a:xfrm>
        </p:grpSpPr>
        <p:sp>
          <p:nvSpPr>
            <p:cNvPr id="442" name="Google Shape;44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5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0" name="Google Shape;450;p1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1" name="Google Shape;451;p16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2" name="Google Shape;452;p16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3" name="Google Shape;453;p16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 txBox="1"/>
          <p:nvPr/>
        </p:nvSpPr>
        <p:spPr>
          <a:xfrm>
            <a:off x="3121981" y="3201107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" name="Google Shape;456;p16"/>
          <p:cNvGrpSpPr/>
          <p:nvPr/>
        </p:nvGrpSpPr>
        <p:grpSpPr>
          <a:xfrm>
            <a:off x="12036046" y="1907418"/>
            <a:ext cx="1167421" cy="1167421"/>
            <a:chOff x="0" y="0"/>
            <a:chExt cx="812800" cy="812800"/>
          </a:xfrm>
        </p:grpSpPr>
        <p:sp>
          <p:nvSpPr>
            <p:cNvPr id="457" name="Google Shape;45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16"/>
          <p:cNvGrpSpPr/>
          <p:nvPr/>
        </p:nvGrpSpPr>
        <p:grpSpPr>
          <a:xfrm>
            <a:off x="12084297" y="3404542"/>
            <a:ext cx="1227329" cy="1227329"/>
            <a:chOff x="0" y="0"/>
            <a:chExt cx="812800" cy="812800"/>
          </a:xfrm>
        </p:grpSpPr>
        <p:sp>
          <p:nvSpPr>
            <p:cNvPr id="460" name="Google Shape;46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16"/>
          <p:cNvGrpSpPr/>
          <p:nvPr/>
        </p:nvGrpSpPr>
        <p:grpSpPr>
          <a:xfrm>
            <a:off x="12109972" y="6438829"/>
            <a:ext cx="1201655" cy="1201655"/>
            <a:chOff x="0" y="0"/>
            <a:chExt cx="812800" cy="812800"/>
          </a:xfrm>
        </p:grpSpPr>
        <p:sp>
          <p:nvSpPr>
            <p:cNvPr id="463" name="Google Shape;46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16"/>
          <p:cNvGrpSpPr/>
          <p:nvPr/>
        </p:nvGrpSpPr>
        <p:grpSpPr>
          <a:xfrm>
            <a:off x="14716623" y="1877464"/>
            <a:ext cx="1227329" cy="1227329"/>
            <a:chOff x="0" y="0"/>
            <a:chExt cx="812800" cy="812800"/>
          </a:xfrm>
        </p:grpSpPr>
        <p:sp>
          <p:nvSpPr>
            <p:cNvPr id="466" name="Google Shape;46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16"/>
          <p:cNvGrpSpPr/>
          <p:nvPr/>
        </p:nvGrpSpPr>
        <p:grpSpPr>
          <a:xfrm>
            <a:off x="12084297" y="4965247"/>
            <a:ext cx="1227329" cy="1227329"/>
            <a:chOff x="0" y="0"/>
            <a:chExt cx="812800" cy="812800"/>
          </a:xfrm>
        </p:grpSpPr>
        <p:sp>
          <p:nvSpPr>
            <p:cNvPr id="469" name="Google Shape;46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16"/>
          <p:cNvGrpSpPr/>
          <p:nvPr/>
        </p:nvGrpSpPr>
        <p:grpSpPr>
          <a:xfrm>
            <a:off x="12144205" y="7834805"/>
            <a:ext cx="1167421" cy="1167421"/>
            <a:chOff x="0" y="0"/>
            <a:chExt cx="812800" cy="812800"/>
          </a:xfrm>
        </p:grpSpPr>
        <p:sp>
          <p:nvSpPr>
            <p:cNvPr id="472" name="Google Shape;47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16"/>
          <p:cNvGrpSpPr/>
          <p:nvPr/>
        </p:nvGrpSpPr>
        <p:grpSpPr>
          <a:xfrm>
            <a:off x="14716623" y="4826180"/>
            <a:ext cx="1227329" cy="1227329"/>
            <a:chOff x="0" y="0"/>
            <a:chExt cx="812800" cy="812800"/>
          </a:xfrm>
        </p:grpSpPr>
        <p:sp>
          <p:nvSpPr>
            <p:cNvPr id="475" name="Google Shape;47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16"/>
          <p:cNvGrpSpPr/>
          <p:nvPr/>
        </p:nvGrpSpPr>
        <p:grpSpPr>
          <a:xfrm>
            <a:off x="14742298" y="7834805"/>
            <a:ext cx="1201655" cy="1201655"/>
            <a:chOff x="0" y="0"/>
            <a:chExt cx="812800" cy="812800"/>
          </a:xfrm>
        </p:grpSpPr>
        <p:sp>
          <p:nvSpPr>
            <p:cNvPr id="478" name="Google Shape;47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16"/>
          <p:cNvGrpSpPr/>
          <p:nvPr/>
        </p:nvGrpSpPr>
        <p:grpSpPr>
          <a:xfrm>
            <a:off x="14716623" y="6348785"/>
            <a:ext cx="1227329" cy="1227329"/>
            <a:chOff x="0" y="0"/>
            <a:chExt cx="812800" cy="812800"/>
          </a:xfrm>
        </p:grpSpPr>
        <p:sp>
          <p:nvSpPr>
            <p:cNvPr id="481" name="Google Shape;48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16"/>
          <p:cNvGrpSpPr/>
          <p:nvPr/>
        </p:nvGrpSpPr>
        <p:grpSpPr>
          <a:xfrm>
            <a:off x="14716623" y="3404542"/>
            <a:ext cx="1227329" cy="1227329"/>
            <a:chOff x="0" y="0"/>
            <a:chExt cx="812800" cy="812800"/>
          </a:xfrm>
        </p:grpSpPr>
        <p:sp>
          <p:nvSpPr>
            <p:cNvPr id="484" name="Google Shape;48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16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17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1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17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p17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7"/>
          <p:cNvSpPr txBox="1"/>
          <p:nvPr/>
        </p:nvSpPr>
        <p:spPr>
          <a:xfrm>
            <a:off x="1993585" y="2982275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7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7"/>
          <p:cNvSpPr txBox="1"/>
          <p:nvPr/>
        </p:nvSpPr>
        <p:spPr>
          <a:xfrm>
            <a:off x="8672778" y="3401790"/>
            <a:ext cx="6805626" cy="435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0"/>
              <a:buFont typeface="Arial"/>
              <a:buNone/>
            </a:pPr>
            <a:r>
              <a:rPr b="0" i="0" lang="en-US" sz="3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plus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5" name="Google Shape;505;p18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6" name="Google Shape;506;p18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7" name="Google Shape;507;p18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p18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 txBox="1"/>
          <p:nvPr/>
        </p:nvSpPr>
        <p:spPr>
          <a:xfrm>
            <a:off x="1222040" y="3201107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 txBox="1"/>
          <p:nvPr/>
        </p:nvSpPr>
        <p:spPr>
          <a:xfrm>
            <a:off x="7345952" y="3105857"/>
            <a:ext cx="9390231" cy="435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0"/>
              <a:buFont typeface="Arial"/>
              <a:buNone/>
            </a:pPr>
            <a:r>
              <a:rPr b="0" i="0" lang="en-US" sz="3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minus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9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8" name="Google Shape;518;p19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9" name="Google Shape;519;p19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0" name="Google Shape;520;p19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p19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9"/>
          <p:cNvSpPr txBox="1"/>
          <p:nvPr/>
        </p:nvSpPr>
        <p:spPr>
          <a:xfrm>
            <a:off x="1028700" y="3201107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9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9"/>
          <p:cNvSpPr txBox="1"/>
          <p:nvPr/>
        </p:nvSpPr>
        <p:spPr>
          <a:xfrm>
            <a:off x="6918037" y="3528359"/>
            <a:ext cx="10143360" cy="435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0"/>
              <a:buFont typeface="Arial"/>
              <a:buNone/>
            </a:pPr>
            <a:r>
              <a:rPr b="0" i="0" lang="en-US" sz="3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equals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9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2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>
            <a:off x="12144373" y="373716"/>
            <a:ext cx="5776170" cy="1718581"/>
          </a:xfrm>
          <a:custGeom>
            <a:rect b="b" l="l" r="r" t="t"/>
            <a:pathLst>
              <a:path extrusionOk="0" h="1718581" w="5776170">
                <a:moveTo>
                  <a:pt x="0" y="0"/>
                </a:moveTo>
                <a:lnTo>
                  <a:pt x="5776169" y="0"/>
                </a:lnTo>
                <a:lnTo>
                  <a:pt x="5776169" y="1718581"/>
                </a:lnTo>
                <a:lnTo>
                  <a:pt x="0" y="1718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2"/>
          <p:cNvSpPr txBox="1"/>
          <p:nvPr/>
        </p:nvSpPr>
        <p:spPr>
          <a:xfrm>
            <a:off x="1028700" y="2509129"/>
            <a:ext cx="8973703" cy="5099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47700" lvl="1" marL="12954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C62E39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Greet 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each other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1" marL="12954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C62E39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Recognise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and </a:t>
            </a: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pronounce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numbers 0-10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1" marL="12954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D9402A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Recognise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and </a:t>
            </a:r>
            <a:r>
              <a:rPr b="0" i="0" lang="en-US" sz="6000" u="none" cap="none" strike="noStrike">
                <a:solidFill>
                  <a:srgbClr val="D9402A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seasons and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1928336" y="547875"/>
            <a:ext cx="6208244" cy="1227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76"/>
              <a:buFont typeface="Arial"/>
              <a:buNone/>
            </a:pPr>
            <a:r>
              <a:rPr b="0" i="0" lang="en-US" sz="71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Learning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/>
          <p:nvPr/>
        </p:nvSpPr>
        <p:spPr>
          <a:xfrm>
            <a:off x="9948705" y="2747614"/>
            <a:ext cx="7310595" cy="6231993"/>
          </a:xfrm>
          <a:custGeom>
            <a:rect b="b" l="l" r="r" t="t"/>
            <a:pathLst>
              <a:path extrusionOk="0" h="6231993" w="7310595">
                <a:moveTo>
                  <a:pt x="0" y="0"/>
                </a:moveTo>
                <a:lnTo>
                  <a:pt x="7310595" y="0"/>
                </a:lnTo>
                <a:lnTo>
                  <a:pt x="7310595" y="6231993"/>
                </a:lnTo>
                <a:lnTo>
                  <a:pt x="0" y="6231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8912" l="0" r="0" t="-8389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0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1" name="Google Shape;531;p20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2" name="Google Shape;532;p2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3" name="Google Shape;533;p20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4" name="Google Shape;534;p20">
            <a:hlinkClick r:id="rId6"/>
          </p:cNvPr>
          <p:cNvSpPr/>
          <p:nvPr/>
        </p:nvSpPr>
        <p:spPr>
          <a:xfrm>
            <a:off x="3078714" y="4266704"/>
            <a:ext cx="7278615" cy="4712903"/>
          </a:xfrm>
          <a:custGeom>
            <a:rect b="b" l="l" r="r" t="t"/>
            <a:pathLst>
              <a:path extrusionOk="0" h="4712903" w="7278615">
                <a:moveTo>
                  <a:pt x="0" y="0"/>
                </a:moveTo>
                <a:lnTo>
                  <a:pt x="7278615" y="0"/>
                </a:lnTo>
                <a:lnTo>
                  <a:pt x="7278615" y="4712903"/>
                </a:lnTo>
                <a:lnTo>
                  <a:pt x="0" y="4712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20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0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0"/>
          <p:cNvSpPr txBox="1"/>
          <p:nvPr/>
        </p:nvSpPr>
        <p:spPr>
          <a:xfrm>
            <a:off x="2898318" y="1877475"/>
            <a:ext cx="12491400" cy="24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42"/>
              <a:buFont typeface="Arial"/>
              <a:buNone/>
            </a:pPr>
            <a:r>
              <a:rPr b="0" i="0" lang="en-US" sz="16242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Let’s practice!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0"/>
          <p:cNvSpPr txBox="1"/>
          <p:nvPr/>
        </p:nvSpPr>
        <p:spPr>
          <a:xfrm>
            <a:off x="10586703" y="4198838"/>
            <a:ext cx="6562800" cy="52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Let’s do some </a:t>
            </a:r>
            <a:r>
              <a:rPr b="0" i="0" lang="en-US" sz="7756" u="none" cap="none" strike="noStrike">
                <a:solidFill>
                  <a:srgbClr val="6AA84F"/>
                </a:solidFill>
                <a:latin typeface="Dekko"/>
                <a:ea typeface="Dekko"/>
                <a:cs typeface="Dekko"/>
                <a:sym typeface="Dekko"/>
              </a:rPr>
              <a:t>addition </a:t>
            </a: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and </a:t>
            </a:r>
            <a:r>
              <a:rPr b="0" i="0" lang="en-US" sz="7756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subtraction</a:t>
            </a: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and say the numbers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0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9" name="Google Shape;549;p2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0" name="Google Shape;550;p21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1" name="Google Shape;551;p21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21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1"/>
          <p:cNvSpPr txBox="1"/>
          <p:nvPr/>
        </p:nvSpPr>
        <p:spPr>
          <a:xfrm>
            <a:off x="805077" y="1654175"/>
            <a:ext cx="13137464" cy="716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9"/>
              <a:buFont typeface="Arial"/>
              <a:buNone/>
            </a:pPr>
            <a:r>
              <a:rPr b="0" i="0" lang="en-US" sz="24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Song Break!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1"/>
          <p:cNvSpPr/>
          <p:nvPr/>
        </p:nvSpPr>
        <p:spPr>
          <a:xfrm>
            <a:off x="11535553" y="2461504"/>
            <a:ext cx="5723747" cy="5925524"/>
          </a:xfrm>
          <a:custGeom>
            <a:rect b="b" l="l" r="r" t="t"/>
            <a:pathLst>
              <a:path extrusionOk="0" h="5925524" w="5723747">
                <a:moveTo>
                  <a:pt x="0" y="0"/>
                </a:moveTo>
                <a:lnTo>
                  <a:pt x="5723747" y="0"/>
                </a:lnTo>
                <a:lnTo>
                  <a:pt x="5723747" y="5925524"/>
                </a:lnTo>
                <a:lnTo>
                  <a:pt x="0" y="5925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0716" r="-10715" t="0"/>
            </a:stretch>
          </a:blipFill>
          <a:ln>
            <a:noFill/>
          </a:ln>
        </p:spPr>
      </p:sp>
      <p:sp>
        <p:nvSpPr>
          <p:cNvPr id="555" name="Google Shape;555;p2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5" name="Google Shape;565;p22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6" name="Google Shape;566;p22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7" name="Google Shape;567;p22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8" name="Google Shape;568;p22">
            <a:hlinkClick r:id="rId6"/>
          </p:cNvPr>
          <p:cNvSpPr/>
          <p:nvPr/>
        </p:nvSpPr>
        <p:spPr>
          <a:xfrm>
            <a:off x="3373554" y="2920256"/>
            <a:ext cx="11301259" cy="5678883"/>
          </a:xfrm>
          <a:custGeom>
            <a:rect b="b" l="l" r="r" t="t"/>
            <a:pathLst>
              <a:path extrusionOk="0" h="5678883" w="11301259">
                <a:moveTo>
                  <a:pt x="0" y="0"/>
                </a:moveTo>
                <a:lnTo>
                  <a:pt x="11301259" y="0"/>
                </a:lnTo>
                <a:lnTo>
                  <a:pt x="11301259" y="5678882"/>
                </a:lnTo>
                <a:lnTo>
                  <a:pt x="0" y="5678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9" name="Google Shape;569;p22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2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learn the seasons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1" name="Google Shape;581;p23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2" name="Google Shape;582;p2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3" name="Google Shape;583;p23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p23"/>
          <p:cNvSpPr/>
          <p:nvPr/>
        </p:nvSpPr>
        <p:spPr>
          <a:xfrm>
            <a:off x="3860673" y="2148217"/>
            <a:ext cx="10566653" cy="6419242"/>
          </a:xfrm>
          <a:custGeom>
            <a:rect b="b" l="l" r="r" t="t"/>
            <a:pathLst>
              <a:path extrusionOk="0" h="6419242" w="10566653">
                <a:moveTo>
                  <a:pt x="0" y="0"/>
                </a:moveTo>
                <a:lnTo>
                  <a:pt x="10566654" y="0"/>
                </a:lnTo>
                <a:lnTo>
                  <a:pt x="10566654" y="6419242"/>
                </a:lnTo>
                <a:lnTo>
                  <a:pt x="0" y="641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5" name="Google Shape;585;p23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3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learn the seasons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7" name="Google Shape;597;p24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8" name="Google Shape;598;p2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9" name="Google Shape;599;p24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0" name="Google Shape;600;p24"/>
          <p:cNvSpPr/>
          <p:nvPr/>
        </p:nvSpPr>
        <p:spPr>
          <a:xfrm>
            <a:off x="3090542" y="2148217"/>
            <a:ext cx="12106916" cy="6643670"/>
          </a:xfrm>
          <a:custGeom>
            <a:rect b="b" l="l" r="r" t="t"/>
            <a:pathLst>
              <a:path extrusionOk="0" h="6643670" w="12106916">
                <a:moveTo>
                  <a:pt x="0" y="0"/>
                </a:moveTo>
                <a:lnTo>
                  <a:pt x="12106916" y="0"/>
                </a:lnTo>
                <a:lnTo>
                  <a:pt x="12106916" y="6643671"/>
                </a:lnTo>
                <a:lnTo>
                  <a:pt x="0" y="6643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1" name="Google Shape;601;p24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4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learn the seasons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3" name="Google Shape;613;p25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4" name="Google Shape;614;p25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5" name="Google Shape;615;p25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6" name="Google Shape;616;p25"/>
          <p:cNvSpPr/>
          <p:nvPr/>
        </p:nvSpPr>
        <p:spPr>
          <a:xfrm>
            <a:off x="2969230" y="2358398"/>
            <a:ext cx="12149706" cy="6375234"/>
          </a:xfrm>
          <a:custGeom>
            <a:rect b="b" l="l" r="r" t="t"/>
            <a:pathLst>
              <a:path extrusionOk="0" h="6375234" w="12149706">
                <a:moveTo>
                  <a:pt x="0" y="0"/>
                </a:moveTo>
                <a:lnTo>
                  <a:pt x="12149707" y="0"/>
                </a:lnTo>
                <a:lnTo>
                  <a:pt x="12149707" y="6375234"/>
                </a:lnTo>
                <a:lnTo>
                  <a:pt x="0" y="6375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949" r="-1949" t="0"/>
            </a:stretch>
          </a:blipFill>
          <a:ln>
            <a:noFill/>
          </a:ln>
        </p:spPr>
      </p:sp>
      <p:sp>
        <p:nvSpPr>
          <p:cNvPr id="617" name="Google Shape;617;p25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5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learn the seasons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5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9" name="Google Shape;629;p2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0" name="Google Shape;630;p26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1" name="Google Shape;631;p26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2" name="Google Shape;632;p26"/>
          <p:cNvSpPr/>
          <p:nvPr/>
        </p:nvSpPr>
        <p:spPr>
          <a:xfrm>
            <a:off x="3198715" y="2386404"/>
            <a:ext cx="12097620" cy="6593203"/>
          </a:xfrm>
          <a:custGeom>
            <a:rect b="b" l="l" r="r" t="t"/>
            <a:pathLst>
              <a:path extrusionOk="0" h="6593203" w="12097620">
                <a:moveTo>
                  <a:pt x="0" y="0"/>
                </a:moveTo>
                <a:lnTo>
                  <a:pt x="12097620" y="0"/>
                </a:lnTo>
                <a:lnTo>
                  <a:pt x="12097620" y="6593203"/>
                </a:lnTo>
                <a:lnTo>
                  <a:pt x="0" y="6593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3" name="Google Shape;633;p26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learn the seasons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5" name="Google Shape;645;p27"/>
          <p:cNvSpPr/>
          <p:nvPr/>
        </p:nvSpPr>
        <p:spPr>
          <a:xfrm>
            <a:off x="805077" y="646264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3"/>
                </a:lnTo>
                <a:lnTo>
                  <a:pt x="0" y="83389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6" name="Google Shape;646;p2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7" name="Google Shape;647;p27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8" name="Google Shape;648;p27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7"/>
          <p:cNvSpPr txBox="1"/>
          <p:nvPr/>
        </p:nvSpPr>
        <p:spPr>
          <a:xfrm>
            <a:off x="2459283" y="1095375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7"/>
          <p:cNvSpPr/>
          <p:nvPr/>
        </p:nvSpPr>
        <p:spPr>
          <a:xfrm>
            <a:off x="10345126" y="6683996"/>
            <a:ext cx="1959653" cy="1996511"/>
          </a:xfrm>
          <a:custGeom>
            <a:rect b="b" l="l" r="r" t="t"/>
            <a:pathLst>
              <a:path extrusionOk="0" h="1996511" w="1959653">
                <a:moveTo>
                  <a:pt x="0" y="0"/>
                </a:moveTo>
                <a:lnTo>
                  <a:pt x="1959653" y="0"/>
                </a:lnTo>
                <a:lnTo>
                  <a:pt x="1959653" y="1996511"/>
                </a:lnTo>
                <a:lnTo>
                  <a:pt x="0" y="1996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1" name="Google Shape;651;p27"/>
          <p:cNvSpPr/>
          <p:nvPr/>
        </p:nvSpPr>
        <p:spPr>
          <a:xfrm>
            <a:off x="7024827" y="6430795"/>
            <a:ext cx="2034651" cy="2335809"/>
          </a:xfrm>
          <a:custGeom>
            <a:rect b="b" l="l" r="r" t="t"/>
            <a:pathLst>
              <a:path extrusionOk="0" h="2335809" w="2034651">
                <a:moveTo>
                  <a:pt x="0" y="0"/>
                </a:moveTo>
                <a:lnTo>
                  <a:pt x="2034651" y="0"/>
                </a:lnTo>
                <a:lnTo>
                  <a:pt x="2034651" y="2335809"/>
                </a:lnTo>
                <a:lnTo>
                  <a:pt x="0" y="2335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2" name="Google Shape;652;p27"/>
          <p:cNvSpPr/>
          <p:nvPr/>
        </p:nvSpPr>
        <p:spPr>
          <a:xfrm>
            <a:off x="8758483" y="4069612"/>
            <a:ext cx="2147776" cy="2147776"/>
          </a:xfrm>
          <a:custGeom>
            <a:rect b="b" l="l" r="r" t="t"/>
            <a:pathLst>
              <a:path extrusionOk="0" h="2147776" w="2147776">
                <a:moveTo>
                  <a:pt x="0" y="0"/>
                </a:moveTo>
                <a:lnTo>
                  <a:pt x="2147776" y="0"/>
                </a:lnTo>
                <a:lnTo>
                  <a:pt x="2147776" y="2147776"/>
                </a:lnTo>
                <a:lnTo>
                  <a:pt x="0" y="214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3" name="Google Shape;653;p27"/>
          <p:cNvSpPr/>
          <p:nvPr/>
        </p:nvSpPr>
        <p:spPr>
          <a:xfrm>
            <a:off x="14205823" y="1973072"/>
            <a:ext cx="2014956" cy="2052960"/>
          </a:xfrm>
          <a:custGeom>
            <a:rect b="b" l="l" r="r" t="t"/>
            <a:pathLst>
              <a:path extrusionOk="0" h="2052960" w="2014956">
                <a:moveTo>
                  <a:pt x="0" y="0"/>
                </a:moveTo>
                <a:lnTo>
                  <a:pt x="2014956" y="0"/>
                </a:lnTo>
                <a:lnTo>
                  <a:pt x="2014956" y="2052960"/>
                </a:lnTo>
                <a:lnTo>
                  <a:pt x="0" y="2052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429" l="0" r="0" t="-4120"/>
            </a:stretch>
          </a:blipFill>
          <a:ln>
            <a:noFill/>
          </a:ln>
        </p:spPr>
      </p:sp>
      <p:sp>
        <p:nvSpPr>
          <p:cNvPr id="654" name="Google Shape;654;p27"/>
          <p:cNvSpPr/>
          <p:nvPr/>
        </p:nvSpPr>
        <p:spPr>
          <a:xfrm>
            <a:off x="6569753" y="2256048"/>
            <a:ext cx="1934340" cy="1769984"/>
          </a:xfrm>
          <a:custGeom>
            <a:rect b="b" l="l" r="r" t="t"/>
            <a:pathLst>
              <a:path extrusionOk="0" h="1769984" w="1934340">
                <a:moveTo>
                  <a:pt x="0" y="0"/>
                </a:moveTo>
                <a:lnTo>
                  <a:pt x="1934340" y="0"/>
                </a:lnTo>
                <a:lnTo>
                  <a:pt x="1934340" y="1769984"/>
                </a:lnTo>
                <a:lnTo>
                  <a:pt x="0" y="1769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5" name="Google Shape;655;p27"/>
          <p:cNvSpPr/>
          <p:nvPr/>
        </p:nvSpPr>
        <p:spPr>
          <a:xfrm>
            <a:off x="2145335" y="4895776"/>
            <a:ext cx="1942963" cy="2250098"/>
          </a:xfrm>
          <a:custGeom>
            <a:rect b="b" l="l" r="r" t="t"/>
            <a:pathLst>
              <a:path extrusionOk="0" h="2250098" w="1942963">
                <a:moveTo>
                  <a:pt x="0" y="0"/>
                </a:moveTo>
                <a:lnTo>
                  <a:pt x="1942963" y="0"/>
                </a:lnTo>
                <a:lnTo>
                  <a:pt x="1942963" y="2250098"/>
                </a:lnTo>
                <a:lnTo>
                  <a:pt x="0" y="2250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6" name="Google Shape;656;p27"/>
          <p:cNvSpPr/>
          <p:nvPr/>
        </p:nvSpPr>
        <p:spPr>
          <a:xfrm>
            <a:off x="5226850" y="4302129"/>
            <a:ext cx="2134842" cy="2158047"/>
          </a:xfrm>
          <a:custGeom>
            <a:rect b="b" l="l" r="r" t="t"/>
            <a:pathLst>
              <a:path extrusionOk="0" h="2158047" w="2134842">
                <a:moveTo>
                  <a:pt x="0" y="0"/>
                </a:moveTo>
                <a:lnTo>
                  <a:pt x="2134842" y="0"/>
                </a:lnTo>
                <a:lnTo>
                  <a:pt x="2134842" y="2158047"/>
                </a:lnTo>
                <a:lnTo>
                  <a:pt x="0" y="2158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7" name="Google Shape;657;p27"/>
          <p:cNvSpPr/>
          <p:nvPr/>
        </p:nvSpPr>
        <p:spPr>
          <a:xfrm>
            <a:off x="4213267" y="6767327"/>
            <a:ext cx="1525911" cy="2147578"/>
          </a:xfrm>
          <a:custGeom>
            <a:rect b="b" l="l" r="r" t="t"/>
            <a:pathLst>
              <a:path extrusionOk="0" h="2147578" w="1525911">
                <a:moveTo>
                  <a:pt x="0" y="0"/>
                </a:moveTo>
                <a:lnTo>
                  <a:pt x="1525911" y="0"/>
                </a:lnTo>
                <a:lnTo>
                  <a:pt x="1525911" y="2147578"/>
                </a:lnTo>
                <a:lnTo>
                  <a:pt x="0" y="2147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8" name="Google Shape;658;p27"/>
          <p:cNvSpPr/>
          <p:nvPr/>
        </p:nvSpPr>
        <p:spPr>
          <a:xfrm>
            <a:off x="12647679" y="4249312"/>
            <a:ext cx="2063694" cy="2518015"/>
          </a:xfrm>
          <a:custGeom>
            <a:rect b="b" l="l" r="r" t="t"/>
            <a:pathLst>
              <a:path extrusionOk="0" h="2518015" w="2063694">
                <a:moveTo>
                  <a:pt x="0" y="0"/>
                </a:moveTo>
                <a:lnTo>
                  <a:pt x="2063694" y="0"/>
                </a:lnTo>
                <a:lnTo>
                  <a:pt x="2063694" y="2518015"/>
                </a:lnTo>
                <a:lnTo>
                  <a:pt x="0" y="2518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9" name="Google Shape;659;p27"/>
          <p:cNvSpPr/>
          <p:nvPr/>
        </p:nvSpPr>
        <p:spPr>
          <a:xfrm>
            <a:off x="2564012" y="2125898"/>
            <a:ext cx="2405663" cy="2257774"/>
          </a:xfrm>
          <a:custGeom>
            <a:rect b="b" l="l" r="r" t="t"/>
            <a:pathLst>
              <a:path extrusionOk="0" h="2257774" w="2405663">
                <a:moveTo>
                  <a:pt x="0" y="0"/>
                </a:moveTo>
                <a:lnTo>
                  <a:pt x="2405663" y="0"/>
                </a:lnTo>
                <a:lnTo>
                  <a:pt x="2405663" y="2257774"/>
                </a:lnTo>
                <a:lnTo>
                  <a:pt x="0" y="2257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0" name="Google Shape;660;p27"/>
          <p:cNvSpPr/>
          <p:nvPr/>
        </p:nvSpPr>
        <p:spPr>
          <a:xfrm>
            <a:off x="14711373" y="6460176"/>
            <a:ext cx="2299129" cy="2306428"/>
          </a:xfrm>
          <a:custGeom>
            <a:rect b="b" l="l" r="r" t="t"/>
            <a:pathLst>
              <a:path extrusionOk="0" h="2306428" w="2299129">
                <a:moveTo>
                  <a:pt x="0" y="0"/>
                </a:moveTo>
                <a:lnTo>
                  <a:pt x="2299129" y="0"/>
                </a:lnTo>
                <a:lnTo>
                  <a:pt x="2299129" y="2306428"/>
                </a:lnTo>
                <a:lnTo>
                  <a:pt x="0" y="2306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1" name="Google Shape;661;p27"/>
          <p:cNvSpPr/>
          <p:nvPr/>
        </p:nvSpPr>
        <p:spPr>
          <a:xfrm>
            <a:off x="10345126" y="2260259"/>
            <a:ext cx="2394664" cy="1989053"/>
          </a:xfrm>
          <a:custGeom>
            <a:rect b="b" l="l" r="r" t="t"/>
            <a:pathLst>
              <a:path extrusionOk="0" h="1989053" w="2394664">
                <a:moveTo>
                  <a:pt x="0" y="0"/>
                </a:moveTo>
                <a:lnTo>
                  <a:pt x="2394664" y="0"/>
                </a:lnTo>
                <a:lnTo>
                  <a:pt x="2394664" y="1989053"/>
                </a:lnTo>
                <a:lnTo>
                  <a:pt x="0" y="1989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2" name="Google Shape;662;p2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8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2" name="Google Shape;672;p28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3" name="Google Shape;673;p28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4" name="Google Shape;674;p28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5" name="Google Shape;675;p28"/>
          <p:cNvSpPr/>
          <p:nvPr/>
        </p:nvSpPr>
        <p:spPr>
          <a:xfrm>
            <a:off x="2969230" y="2803836"/>
            <a:ext cx="5579761" cy="5684709"/>
          </a:xfrm>
          <a:custGeom>
            <a:rect b="b" l="l" r="r" t="t"/>
            <a:pathLst>
              <a:path extrusionOk="0" h="5684709" w="5579761">
                <a:moveTo>
                  <a:pt x="0" y="0"/>
                </a:moveTo>
                <a:lnTo>
                  <a:pt x="5579761" y="0"/>
                </a:lnTo>
                <a:lnTo>
                  <a:pt x="5579761" y="5684709"/>
                </a:lnTo>
                <a:lnTo>
                  <a:pt x="0" y="5684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6" name="Google Shape;676;p28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8"/>
          <p:cNvSpPr txBox="1"/>
          <p:nvPr/>
        </p:nvSpPr>
        <p:spPr>
          <a:xfrm>
            <a:off x="9144000" y="3765550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t-shirt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8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8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9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9" name="Google Shape;689;p29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0" name="Google Shape;690;p29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1" name="Google Shape;691;p29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2" name="Google Shape;692;p29"/>
          <p:cNvSpPr/>
          <p:nvPr/>
        </p:nvSpPr>
        <p:spPr>
          <a:xfrm>
            <a:off x="2849357" y="2157621"/>
            <a:ext cx="5201814" cy="5971757"/>
          </a:xfrm>
          <a:custGeom>
            <a:rect b="b" l="l" r="r" t="t"/>
            <a:pathLst>
              <a:path extrusionOk="0" h="5971757" w="5201814">
                <a:moveTo>
                  <a:pt x="0" y="0"/>
                </a:moveTo>
                <a:lnTo>
                  <a:pt x="5201814" y="0"/>
                </a:lnTo>
                <a:lnTo>
                  <a:pt x="5201814" y="5971758"/>
                </a:lnTo>
                <a:lnTo>
                  <a:pt x="0" y="5971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3" name="Google Shape;693;p29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9"/>
          <p:cNvSpPr txBox="1"/>
          <p:nvPr/>
        </p:nvSpPr>
        <p:spPr>
          <a:xfrm>
            <a:off x="8274073" y="3765550"/>
            <a:ext cx="8985227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trousers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9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9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3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3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2648450" y="1560446"/>
            <a:ext cx="1299110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How many numbers do you know?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2420112" y="3207469"/>
            <a:ext cx="14109501" cy="68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71"/>
              <a:buFont typeface="Arial"/>
              <a:buNone/>
            </a:pPr>
            <a:r>
              <a:rPr b="0" i="0" lang="en-US" sz="20571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0  1  2  3  4  5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71"/>
              <a:buFont typeface="Arial"/>
              <a:buNone/>
            </a:pPr>
            <a:r>
              <a:rPr b="0" i="0" lang="en-US" sz="20571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6  7  8  9  10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386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71"/>
              <a:buFont typeface="Arial"/>
              <a:buNone/>
            </a:pPr>
            <a:r>
              <a:t/>
            </a:r>
            <a:endParaRPr b="0" i="0" sz="20571" u="none" cap="none" strike="noStrike">
              <a:solidFill>
                <a:srgbClr val="557AF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0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6" name="Google Shape;706;p30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7" name="Google Shape;707;p3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8" name="Google Shape;708;p30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9" name="Google Shape;709;p30"/>
          <p:cNvSpPr/>
          <p:nvPr/>
        </p:nvSpPr>
        <p:spPr>
          <a:xfrm>
            <a:off x="2849357" y="2667950"/>
            <a:ext cx="6022079" cy="6022079"/>
          </a:xfrm>
          <a:custGeom>
            <a:rect b="b" l="l" r="r" t="t"/>
            <a:pathLst>
              <a:path extrusionOk="0" h="6022079" w="6022079">
                <a:moveTo>
                  <a:pt x="0" y="0"/>
                </a:moveTo>
                <a:lnTo>
                  <a:pt x="6022078" y="0"/>
                </a:lnTo>
                <a:lnTo>
                  <a:pt x="6022078" y="6022078"/>
                </a:lnTo>
                <a:lnTo>
                  <a:pt x="0" y="60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0" name="Google Shape;710;p30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0"/>
          <p:cNvSpPr txBox="1"/>
          <p:nvPr/>
        </p:nvSpPr>
        <p:spPr>
          <a:xfrm>
            <a:off x="9144000" y="3959284"/>
            <a:ext cx="7267774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jumper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30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0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3" name="Google Shape;723;p3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4" name="Google Shape;724;p31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5" name="Google Shape;725;p31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6" name="Google Shape;726;p31"/>
          <p:cNvSpPr/>
          <p:nvPr/>
        </p:nvSpPr>
        <p:spPr>
          <a:xfrm>
            <a:off x="2969230" y="2461504"/>
            <a:ext cx="5528844" cy="6402819"/>
          </a:xfrm>
          <a:custGeom>
            <a:rect b="b" l="l" r="r" t="t"/>
            <a:pathLst>
              <a:path extrusionOk="0" h="6402819" w="5528844">
                <a:moveTo>
                  <a:pt x="0" y="0"/>
                </a:moveTo>
                <a:lnTo>
                  <a:pt x="5528844" y="0"/>
                </a:lnTo>
                <a:lnTo>
                  <a:pt x="5528844" y="6402819"/>
                </a:lnTo>
                <a:lnTo>
                  <a:pt x="0" y="6402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7" name="Google Shape;727;p31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1"/>
          <p:cNvSpPr txBox="1"/>
          <p:nvPr/>
        </p:nvSpPr>
        <p:spPr>
          <a:xfrm>
            <a:off x="9144000" y="3765550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socks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1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0" name="Google Shape;740;p32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1" name="Google Shape;741;p32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2" name="Google Shape;742;p32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3" name="Google Shape;743;p32"/>
          <p:cNvSpPr/>
          <p:nvPr/>
        </p:nvSpPr>
        <p:spPr>
          <a:xfrm>
            <a:off x="3376792" y="2788795"/>
            <a:ext cx="5485188" cy="5588645"/>
          </a:xfrm>
          <a:custGeom>
            <a:rect b="b" l="l" r="r" t="t"/>
            <a:pathLst>
              <a:path extrusionOk="0" h="5588645" w="5485188">
                <a:moveTo>
                  <a:pt x="0" y="0"/>
                </a:moveTo>
                <a:lnTo>
                  <a:pt x="5485188" y="0"/>
                </a:lnTo>
                <a:lnTo>
                  <a:pt x="5485188" y="5588645"/>
                </a:lnTo>
                <a:lnTo>
                  <a:pt x="0" y="5588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429" l="0" r="0" t="-4120"/>
            </a:stretch>
          </a:blipFill>
          <a:ln>
            <a:noFill/>
          </a:ln>
        </p:spPr>
      </p:sp>
      <p:sp>
        <p:nvSpPr>
          <p:cNvPr id="744" name="Google Shape;744;p32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2"/>
          <p:cNvSpPr txBox="1"/>
          <p:nvPr/>
        </p:nvSpPr>
        <p:spPr>
          <a:xfrm>
            <a:off x="9144000" y="3765550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2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7" name="Google Shape;757;p33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8" name="Google Shape;758;p3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9" name="Google Shape;759;p33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0" name="Google Shape;760;p33"/>
          <p:cNvSpPr/>
          <p:nvPr/>
        </p:nvSpPr>
        <p:spPr>
          <a:xfrm>
            <a:off x="2969230" y="2667950"/>
            <a:ext cx="6142418" cy="5620513"/>
          </a:xfrm>
          <a:custGeom>
            <a:rect b="b" l="l" r="r" t="t"/>
            <a:pathLst>
              <a:path extrusionOk="0" h="5620513" w="6142418">
                <a:moveTo>
                  <a:pt x="0" y="0"/>
                </a:moveTo>
                <a:lnTo>
                  <a:pt x="6142418" y="0"/>
                </a:lnTo>
                <a:lnTo>
                  <a:pt x="6142418" y="5620513"/>
                </a:lnTo>
                <a:lnTo>
                  <a:pt x="0" y="562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1" name="Google Shape;761;p33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3"/>
          <p:cNvSpPr txBox="1"/>
          <p:nvPr/>
        </p:nvSpPr>
        <p:spPr>
          <a:xfrm>
            <a:off x="9301068" y="3873701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shorts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3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3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4" name="Google Shape;774;p34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5" name="Google Shape;775;p3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6" name="Google Shape;776;p34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7" name="Google Shape;777;p34"/>
          <p:cNvSpPr/>
          <p:nvPr/>
        </p:nvSpPr>
        <p:spPr>
          <a:xfrm>
            <a:off x="2849357" y="2461504"/>
            <a:ext cx="5649623" cy="5711032"/>
          </a:xfrm>
          <a:custGeom>
            <a:rect b="b" l="l" r="r" t="t"/>
            <a:pathLst>
              <a:path extrusionOk="0" h="5711032" w="5649623">
                <a:moveTo>
                  <a:pt x="0" y="0"/>
                </a:moveTo>
                <a:lnTo>
                  <a:pt x="5649623" y="0"/>
                </a:lnTo>
                <a:lnTo>
                  <a:pt x="5649623" y="5711032"/>
                </a:lnTo>
                <a:lnTo>
                  <a:pt x="0" y="5711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8" name="Google Shape;778;p34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4"/>
          <p:cNvSpPr txBox="1"/>
          <p:nvPr/>
        </p:nvSpPr>
        <p:spPr>
          <a:xfrm>
            <a:off x="9144000" y="3765550"/>
            <a:ext cx="7165075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wellies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34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3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1" name="Google Shape;791;p35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2" name="Google Shape;792;p35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3" name="Google Shape;793;p35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4" name="Google Shape;794;p35"/>
          <p:cNvSpPr/>
          <p:nvPr/>
        </p:nvSpPr>
        <p:spPr>
          <a:xfrm>
            <a:off x="3665536" y="2667950"/>
            <a:ext cx="4409909" cy="6206538"/>
          </a:xfrm>
          <a:custGeom>
            <a:rect b="b" l="l" r="r" t="t"/>
            <a:pathLst>
              <a:path extrusionOk="0" h="6206538" w="4409909">
                <a:moveTo>
                  <a:pt x="0" y="0"/>
                </a:moveTo>
                <a:lnTo>
                  <a:pt x="4409909" y="0"/>
                </a:lnTo>
                <a:lnTo>
                  <a:pt x="4409909" y="6206538"/>
                </a:lnTo>
                <a:lnTo>
                  <a:pt x="0" y="6206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5" name="Google Shape;795;p35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5"/>
          <p:cNvSpPr txBox="1"/>
          <p:nvPr/>
        </p:nvSpPr>
        <p:spPr>
          <a:xfrm>
            <a:off x="9144000" y="3765550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dress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5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5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8" name="Google Shape;808;p3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9" name="Google Shape;809;p36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0" name="Google Shape;810;p36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1" name="Google Shape;811;p36"/>
          <p:cNvSpPr/>
          <p:nvPr/>
        </p:nvSpPr>
        <p:spPr>
          <a:xfrm>
            <a:off x="2634945" y="2667950"/>
            <a:ext cx="5554819" cy="5213334"/>
          </a:xfrm>
          <a:custGeom>
            <a:rect b="b" l="l" r="r" t="t"/>
            <a:pathLst>
              <a:path extrusionOk="0" h="5213334" w="5554819">
                <a:moveTo>
                  <a:pt x="0" y="0"/>
                </a:moveTo>
                <a:lnTo>
                  <a:pt x="5554818" y="0"/>
                </a:lnTo>
                <a:lnTo>
                  <a:pt x="5554818" y="5213334"/>
                </a:lnTo>
                <a:lnTo>
                  <a:pt x="0" y="5213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2" name="Google Shape;812;p36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36"/>
          <p:cNvSpPr txBox="1"/>
          <p:nvPr/>
        </p:nvSpPr>
        <p:spPr>
          <a:xfrm>
            <a:off x="8314101" y="3907934"/>
            <a:ext cx="8945199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raincoat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36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36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5" name="Google Shape;825;p37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6" name="Google Shape;826;p3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7" name="Google Shape;827;p37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8" name="Google Shape;828;p37"/>
          <p:cNvSpPr/>
          <p:nvPr/>
        </p:nvSpPr>
        <p:spPr>
          <a:xfrm>
            <a:off x="2725610" y="2715766"/>
            <a:ext cx="6161311" cy="5117702"/>
          </a:xfrm>
          <a:custGeom>
            <a:rect b="b" l="l" r="r" t="t"/>
            <a:pathLst>
              <a:path extrusionOk="0" h="5117702" w="6161311">
                <a:moveTo>
                  <a:pt x="0" y="0"/>
                </a:moveTo>
                <a:lnTo>
                  <a:pt x="6161312" y="0"/>
                </a:lnTo>
                <a:lnTo>
                  <a:pt x="6161312" y="5117702"/>
                </a:lnTo>
                <a:lnTo>
                  <a:pt x="0" y="5117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9" name="Google Shape;829;p37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7"/>
          <p:cNvSpPr txBox="1"/>
          <p:nvPr/>
        </p:nvSpPr>
        <p:spPr>
          <a:xfrm>
            <a:off x="9144000" y="3765550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boots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7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8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2" name="Google Shape;842;p38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3" name="Google Shape;843;p38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4" name="Google Shape;844;p38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5" name="Google Shape;845;p38"/>
          <p:cNvSpPr/>
          <p:nvPr/>
        </p:nvSpPr>
        <p:spPr>
          <a:xfrm>
            <a:off x="3385809" y="2461504"/>
            <a:ext cx="5221739" cy="6371301"/>
          </a:xfrm>
          <a:custGeom>
            <a:rect b="b" l="l" r="r" t="t"/>
            <a:pathLst>
              <a:path extrusionOk="0" h="6371301" w="5221739">
                <a:moveTo>
                  <a:pt x="0" y="0"/>
                </a:moveTo>
                <a:lnTo>
                  <a:pt x="5221739" y="0"/>
                </a:lnTo>
                <a:lnTo>
                  <a:pt x="5221739" y="6371301"/>
                </a:lnTo>
                <a:lnTo>
                  <a:pt x="0" y="637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6" name="Google Shape;846;p38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8"/>
          <p:cNvSpPr txBox="1"/>
          <p:nvPr/>
        </p:nvSpPr>
        <p:spPr>
          <a:xfrm>
            <a:off x="9144000" y="4163418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coat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8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8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9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9" name="Google Shape;859;p39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0" name="Google Shape;860;p39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1" name="Google Shape;861;p39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2" name="Google Shape;862;p39"/>
          <p:cNvSpPr/>
          <p:nvPr/>
        </p:nvSpPr>
        <p:spPr>
          <a:xfrm>
            <a:off x="2969230" y="2667950"/>
            <a:ext cx="5785207" cy="5803573"/>
          </a:xfrm>
          <a:custGeom>
            <a:rect b="b" l="l" r="r" t="t"/>
            <a:pathLst>
              <a:path extrusionOk="0" h="5803573" w="5785207">
                <a:moveTo>
                  <a:pt x="0" y="0"/>
                </a:moveTo>
                <a:lnTo>
                  <a:pt x="5785208" y="0"/>
                </a:lnTo>
                <a:lnTo>
                  <a:pt x="5785208" y="5803573"/>
                </a:lnTo>
                <a:lnTo>
                  <a:pt x="0" y="5803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3" name="Google Shape;863;p39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9"/>
          <p:cNvSpPr txBox="1"/>
          <p:nvPr/>
        </p:nvSpPr>
        <p:spPr>
          <a:xfrm>
            <a:off x="9144000" y="4148767"/>
            <a:ext cx="8115300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sandals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9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name clothes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9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4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4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4">
            <a:hlinkClick r:id="rId6"/>
          </p:cNvPr>
          <p:cNvSpPr/>
          <p:nvPr/>
        </p:nvSpPr>
        <p:spPr>
          <a:xfrm>
            <a:off x="3185015" y="2667950"/>
            <a:ext cx="9367181" cy="6194048"/>
          </a:xfrm>
          <a:custGeom>
            <a:rect b="b" l="l" r="r" t="t"/>
            <a:pathLst>
              <a:path extrusionOk="0" h="6194048" w="9367181">
                <a:moveTo>
                  <a:pt x="0" y="0"/>
                </a:moveTo>
                <a:lnTo>
                  <a:pt x="9367181" y="0"/>
                </a:lnTo>
                <a:lnTo>
                  <a:pt x="9367181" y="6194048"/>
                </a:lnTo>
                <a:lnTo>
                  <a:pt x="0" y="6194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9" name="Google Shape;129;p4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Video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say numbers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2709494" y="3700815"/>
            <a:ext cx="4549806" cy="3782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56"/>
              <a:buFont typeface="Arial"/>
              <a:buNone/>
            </a:pPr>
            <a:r>
              <a:rPr b="0" i="0" lang="en-US" sz="66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Let’s watch and sing along to this video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327724a80e2_0_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6" name="Google Shape;876;g327724a80e2_0_2"/>
          <p:cNvSpPr/>
          <p:nvPr/>
        </p:nvSpPr>
        <p:spPr>
          <a:xfrm>
            <a:off x="805077" y="646264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3"/>
                </a:lnTo>
                <a:lnTo>
                  <a:pt x="0" y="83389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7" name="Google Shape;877;g327724a80e2_0_2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8" name="Google Shape;878;g327724a80e2_0_2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9" name="Google Shape;879;g327724a80e2_0_2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327724a80e2_0_2"/>
          <p:cNvSpPr txBox="1"/>
          <p:nvPr/>
        </p:nvSpPr>
        <p:spPr>
          <a:xfrm>
            <a:off x="2459283" y="1095375"/>
            <a:ext cx="1293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Memorize these - look for 16 seconds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g327724a80e2_0_2"/>
          <p:cNvSpPr/>
          <p:nvPr/>
        </p:nvSpPr>
        <p:spPr>
          <a:xfrm>
            <a:off x="10345126" y="6683996"/>
            <a:ext cx="1959653" cy="1996511"/>
          </a:xfrm>
          <a:custGeom>
            <a:rect b="b" l="l" r="r" t="t"/>
            <a:pathLst>
              <a:path extrusionOk="0" h="1996511" w="1959653">
                <a:moveTo>
                  <a:pt x="0" y="0"/>
                </a:moveTo>
                <a:lnTo>
                  <a:pt x="1959653" y="0"/>
                </a:lnTo>
                <a:lnTo>
                  <a:pt x="1959653" y="1996511"/>
                </a:lnTo>
                <a:lnTo>
                  <a:pt x="0" y="1996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2" name="Google Shape;882;g327724a80e2_0_2"/>
          <p:cNvSpPr/>
          <p:nvPr/>
        </p:nvSpPr>
        <p:spPr>
          <a:xfrm>
            <a:off x="7024827" y="6430795"/>
            <a:ext cx="2034651" cy="2335809"/>
          </a:xfrm>
          <a:custGeom>
            <a:rect b="b" l="l" r="r" t="t"/>
            <a:pathLst>
              <a:path extrusionOk="0" h="2335809" w="2034651">
                <a:moveTo>
                  <a:pt x="0" y="0"/>
                </a:moveTo>
                <a:lnTo>
                  <a:pt x="2034651" y="0"/>
                </a:lnTo>
                <a:lnTo>
                  <a:pt x="2034651" y="2335809"/>
                </a:lnTo>
                <a:lnTo>
                  <a:pt x="0" y="2335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3" name="Google Shape;883;g327724a80e2_0_2"/>
          <p:cNvSpPr/>
          <p:nvPr/>
        </p:nvSpPr>
        <p:spPr>
          <a:xfrm>
            <a:off x="8758483" y="4069612"/>
            <a:ext cx="2147776" cy="2147776"/>
          </a:xfrm>
          <a:custGeom>
            <a:rect b="b" l="l" r="r" t="t"/>
            <a:pathLst>
              <a:path extrusionOk="0" h="2147776" w="2147776">
                <a:moveTo>
                  <a:pt x="0" y="0"/>
                </a:moveTo>
                <a:lnTo>
                  <a:pt x="2147776" y="0"/>
                </a:lnTo>
                <a:lnTo>
                  <a:pt x="2147776" y="2147776"/>
                </a:lnTo>
                <a:lnTo>
                  <a:pt x="0" y="214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4" name="Google Shape;884;g327724a80e2_0_2"/>
          <p:cNvSpPr/>
          <p:nvPr/>
        </p:nvSpPr>
        <p:spPr>
          <a:xfrm>
            <a:off x="14205823" y="1973072"/>
            <a:ext cx="2014956" cy="2052960"/>
          </a:xfrm>
          <a:custGeom>
            <a:rect b="b" l="l" r="r" t="t"/>
            <a:pathLst>
              <a:path extrusionOk="0" h="2052960" w="2014956">
                <a:moveTo>
                  <a:pt x="0" y="0"/>
                </a:moveTo>
                <a:lnTo>
                  <a:pt x="2014956" y="0"/>
                </a:lnTo>
                <a:lnTo>
                  <a:pt x="2014956" y="2052960"/>
                </a:lnTo>
                <a:lnTo>
                  <a:pt x="0" y="2052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428" l="0" r="0" t="-4117"/>
            </a:stretch>
          </a:blipFill>
          <a:ln>
            <a:noFill/>
          </a:ln>
        </p:spPr>
      </p:sp>
      <p:sp>
        <p:nvSpPr>
          <p:cNvPr id="885" name="Google Shape;885;g327724a80e2_0_2"/>
          <p:cNvSpPr/>
          <p:nvPr/>
        </p:nvSpPr>
        <p:spPr>
          <a:xfrm>
            <a:off x="6569753" y="2256048"/>
            <a:ext cx="1934340" cy="1769984"/>
          </a:xfrm>
          <a:custGeom>
            <a:rect b="b" l="l" r="r" t="t"/>
            <a:pathLst>
              <a:path extrusionOk="0" h="1769984" w="1934340">
                <a:moveTo>
                  <a:pt x="0" y="0"/>
                </a:moveTo>
                <a:lnTo>
                  <a:pt x="1934340" y="0"/>
                </a:lnTo>
                <a:lnTo>
                  <a:pt x="1934340" y="1769984"/>
                </a:lnTo>
                <a:lnTo>
                  <a:pt x="0" y="1769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6" name="Google Shape;886;g327724a80e2_0_2"/>
          <p:cNvSpPr/>
          <p:nvPr/>
        </p:nvSpPr>
        <p:spPr>
          <a:xfrm>
            <a:off x="2145335" y="4895776"/>
            <a:ext cx="1942963" cy="2250098"/>
          </a:xfrm>
          <a:custGeom>
            <a:rect b="b" l="l" r="r" t="t"/>
            <a:pathLst>
              <a:path extrusionOk="0" h="2250098" w="1942963">
                <a:moveTo>
                  <a:pt x="0" y="0"/>
                </a:moveTo>
                <a:lnTo>
                  <a:pt x="1942963" y="0"/>
                </a:lnTo>
                <a:lnTo>
                  <a:pt x="1942963" y="2250098"/>
                </a:lnTo>
                <a:lnTo>
                  <a:pt x="0" y="2250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7" name="Google Shape;887;g327724a80e2_0_2"/>
          <p:cNvSpPr/>
          <p:nvPr/>
        </p:nvSpPr>
        <p:spPr>
          <a:xfrm>
            <a:off x="5226850" y="4302129"/>
            <a:ext cx="2134842" cy="2158047"/>
          </a:xfrm>
          <a:custGeom>
            <a:rect b="b" l="l" r="r" t="t"/>
            <a:pathLst>
              <a:path extrusionOk="0" h="2158047" w="2134842">
                <a:moveTo>
                  <a:pt x="0" y="0"/>
                </a:moveTo>
                <a:lnTo>
                  <a:pt x="2134842" y="0"/>
                </a:lnTo>
                <a:lnTo>
                  <a:pt x="2134842" y="2158047"/>
                </a:lnTo>
                <a:lnTo>
                  <a:pt x="0" y="2158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8" name="Google Shape;888;g327724a80e2_0_2"/>
          <p:cNvSpPr/>
          <p:nvPr/>
        </p:nvSpPr>
        <p:spPr>
          <a:xfrm>
            <a:off x="4213267" y="6767327"/>
            <a:ext cx="1525911" cy="2147578"/>
          </a:xfrm>
          <a:custGeom>
            <a:rect b="b" l="l" r="r" t="t"/>
            <a:pathLst>
              <a:path extrusionOk="0" h="2147578" w="1525911">
                <a:moveTo>
                  <a:pt x="0" y="0"/>
                </a:moveTo>
                <a:lnTo>
                  <a:pt x="1525911" y="0"/>
                </a:lnTo>
                <a:lnTo>
                  <a:pt x="1525911" y="2147578"/>
                </a:lnTo>
                <a:lnTo>
                  <a:pt x="0" y="2147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9" name="Google Shape;889;g327724a80e2_0_2"/>
          <p:cNvSpPr/>
          <p:nvPr/>
        </p:nvSpPr>
        <p:spPr>
          <a:xfrm>
            <a:off x="12647679" y="4249312"/>
            <a:ext cx="2063694" cy="2518015"/>
          </a:xfrm>
          <a:custGeom>
            <a:rect b="b" l="l" r="r" t="t"/>
            <a:pathLst>
              <a:path extrusionOk="0" h="2518015" w="2063694">
                <a:moveTo>
                  <a:pt x="0" y="0"/>
                </a:moveTo>
                <a:lnTo>
                  <a:pt x="2063694" y="0"/>
                </a:lnTo>
                <a:lnTo>
                  <a:pt x="2063694" y="2518015"/>
                </a:lnTo>
                <a:lnTo>
                  <a:pt x="0" y="2518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0" name="Google Shape;890;g327724a80e2_0_2"/>
          <p:cNvSpPr/>
          <p:nvPr/>
        </p:nvSpPr>
        <p:spPr>
          <a:xfrm>
            <a:off x="2564012" y="2125898"/>
            <a:ext cx="2405663" cy="2257774"/>
          </a:xfrm>
          <a:custGeom>
            <a:rect b="b" l="l" r="r" t="t"/>
            <a:pathLst>
              <a:path extrusionOk="0" h="2257774" w="2405663">
                <a:moveTo>
                  <a:pt x="0" y="0"/>
                </a:moveTo>
                <a:lnTo>
                  <a:pt x="2405663" y="0"/>
                </a:lnTo>
                <a:lnTo>
                  <a:pt x="2405663" y="2257774"/>
                </a:lnTo>
                <a:lnTo>
                  <a:pt x="0" y="2257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1" name="Google Shape;891;g327724a80e2_0_2"/>
          <p:cNvSpPr/>
          <p:nvPr/>
        </p:nvSpPr>
        <p:spPr>
          <a:xfrm>
            <a:off x="14711373" y="6460176"/>
            <a:ext cx="2299129" cy="2306428"/>
          </a:xfrm>
          <a:custGeom>
            <a:rect b="b" l="l" r="r" t="t"/>
            <a:pathLst>
              <a:path extrusionOk="0" h="2306428" w="2299129">
                <a:moveTo>
                  <a:pt x="0" y="0"/>
                </a:moveTo>
                <a:lnTo>
                  <a:pt x="2299129" y="0"/>
                </a:lnTo>
                <a:lnTo>
                  <a:pt x="2299129" y="2306428"/>
                </a:lnTo>
                <a:lnTo>
                  <a:pt x="0" y="2306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2" name="Google Shape;892;g327724a80e2_0_2"/>
          <p:cNvSpPr/>
          <p:nvPr/>
        </p:nvSpPr>
        <p:spPr>
          <a:xfrm>
            <a:off x="10345126" y="2260259"/>
            <a:ext cx="2394664" cy="1989053"/>
          </a:xfrm>
          <a:custGeom>
            <a:rect b="b" l="l" r="r" t="t"/>
            <a:pathLst>
              <a:path extrusionOk="0" h="1989053" w="2394664">
                <a:moveTo>
                  <a:pt x="0" y="0"/>
                </a:moveTo>
                <a:lnTo>
                  <a:pt x="2394664" y="0"/>
                </a:lnTo>
                <a:lnTo>
                  <a:pt x="2394664" y="1989053"/>
                </a:lnTo>
                <a:lnTo>
                  <a:pt x="0" y="1989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3" name="Google Shape;893;g327724a80e2_0_2"/>
          <p:cNvSpPr txBox="1"/>
          <p:nvPr/>
        </p:nvSpPr>
        <p:spPr>
          <a:xfrm>
            <a:off x="2704376" y="1877475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raincoat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g327724a80e2_0_2"/>
          <p:cNvSpPr txBox="1"/>
          <p:nvPr/>
        </p:nvSpPr>
        <p:spPr>
          <a:xfrm>
            <a:off x="939151" y="4434075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socks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327724a80e2_0_2"/>
          <p:cNvSpPr txBox="1"/>
          <p:nvPr/>
        </p:nvSpPr>
        <p:spPr>
          <a:xfrm>
            <a:off x="4683076" y="7610263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dress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327724a80e2_0_2"/>
          <p:cNvSpPr txBox="1"/>
          <p:nvPr/>
        </p:nvSpPr>
        <p:spPr>
          <a:xfrm>
            <a:off x="7411826" y="1973063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shorts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g327724a80e2_0_2"/>
          <p:cNvSpPr txBox="1"/>
          <p:nvPr/>
        </p:nvSpPr>
        <p:spPr>
          <a:xfrm>
            <a:off x="10345126" y="1877463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boots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g327724a80e2_0_2"/>
          <p:cNvSpPr txBox="1"/>
          <p:nvPr/>
        </p:nvSpPr>
        <p:spPr>
          <a:xfrm>
            <a:off x="15015351" y="3198138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hat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g327724a80e2_0_2"/>
          <p:cNvSpPr txBox="1"/>
          <p:nvPr/>
        </p:nvSpPr>
        <p:spPr>
          <a:xfrm>
            <a:off x="13103851" y="8304888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sandals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327724a80e2_0_2"/>
          <p:cNvSpPr txBox="1"/>
          <p:nvPr/>
        </p:nvSpPr>
        <p:spPr>
          <a:xfrm>
            <a:off x="11171026" y="7610263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t-shirt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g327724a80e2_0_2"/>
          <p:cNvSpPr txBox="1"/>
          <p:nvPr/>
        </p:nvSpPr>
        <p:spPr>
          <a:xfrm>
            <a:off x="13582351" y="4854025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jacket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g327724a80e2_0_2"/>
          <p:cNvSpPr txBox="1"/>
          <p:nvPr/>
        </p:nvSpPr>
        <p:spPr>
          <a:xfrm>
            <a:off x="9807551" y="4644675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jumper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g327724a80e2_0_2"/>
          <p:cNvSpPr txBox="1"/>
          <p:nvPr/>
        </p:nvSpPr>
        <p:spPr>
          <a:xfrm>
            <a:off x="5739176" y="4791675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wellies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g327724a80e2_0_2"/>
          <p:cNvSpPr txBox="1"/>
          <p:nvPr/>
        </p:nvSpPr>
        <p:spPr>
          <a:xfrm>
            <a:off x="6524751" y="6200975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trousers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327724a80e2_0_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27724a80e2_0_40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5" name="Google Shape;915;g327724a80e2_0_40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6" name="Google Shape;916;g327724a80e2_0_4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7" name="Google Shape;917;g327724a80e2_0_40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g327724a80e2_0_40"/>
          <p:cNvSpPr txBox="1"/>
          <p:nvPr/>
        </p:nvSpPr>
        <p:spPr>
          <a:xfrm>
            <a:off x="8911075" y="2176625"/>
            <a:ext cx="8348100" cy="3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Match and write the names of the clothing items under each item</a:t>
            </a:r>
            <a:endParaRPr b="0" i="0" sz="650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919" name="Google Shape;919;g327724a80e2_0_40"/>
          <p:cNvPicPr preferRelativeResize="0"/>
          <p:nvPr/>
        </p:nvPicPr>
        <p:blipFill rotWithShape="1">
          <a:blip r:embed="rId5">
            <a:alphaModFix/>
          </a:blip>
          <a:srcRect b="17166" l="49967" r="21706" t="22643"/>
          <a:stretch/>
        </p:blipFill>
        <p:spPr>
          <a:xfrm>
            <a:off x="3125625" y="1301700"/>
            <a:ext cx="5395425" cy="7641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0" name="Google Shape;920;g327724a80e2_0_40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27724a80e2_0_5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0" name="Google Shape;930;g327724a80e2_0_55"/>
          <p:cNvSpPr/>
          <p:nvPr/>
        </p:nvSpPr>
        <p:spPr>
          <a:xfrm>
            <a:off x="805077" y="646264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3"/>
                </a:lnTo>
                <a:lnTo>
                  <a:pt x="0" y="83389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1" name="Google Shape;931;g327724a80e2_0_55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2" name="Google Shape;932;g327724a80e2_0_55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3" name="Google Shape;933;g327724a80e2_0_55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Answers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327724a80e2_0_55"/>
          <p:cNvSpPr txBox="1"/>
          <p:nvPr/>
        </p:nvSpPr>
        <p:spPr>
          <a:xfrm>
            <a:off x="2459283" y="1095375"/>
            <a:ext cx="1293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Memorize these - look for 16 seconds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327724a80e2_0_55"/>
          <p:cNvSpPr/>
          <p:nvPr/>
        </p:nvSpPr>
        <p:spPr>
          <a:xfrm>
            <a:off x="10345126" y="6683996"/>
            <a:ext cx="1959653" cy="1996511"/>
          </a:xfrm>
          <a:custGeom>
            <a:rect b="b" l="l" r="r" t="t"/>
            <a:pathLst>
              <a:path extrusionOk="0" h="1996511" w="1959653">
                <a:moveTo>
                  <a:pt x="0" y="0"/>
                </a:moveTo>
                <a:lnTo>
                  <a:pt x="1959653" y="0"/>
                </a:lnTo>
                <a:lnTo>
                  <a:pt x="1959653" y="1996511"/>
                </a:lnTo>
                <a:lnTo>
                  <a:pt x="0" y="1996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6" name="Google Shape;936;g327724a80e2_0_55"/>
          <p:cNvSpPr/>
          <p:nvPr/>
        </p:nvSpPr>
        <p:spPr>
          <a:xfrm>
            <a:off x="7024827" y="6430795"/>
            <a:ext cx="2034651" cy="2335809"/>
          </a:xfrm>
          <a:custGeom>
            <a:rect b="b" l="l" r="r" t="t"/>
            <a:pathLst>
              <a:path extrusionOk="0" h="2335809" w="2034651">
                <a:moveTo>
                  <a:pt x="0" y="0"/>
                </a:moveTo>
                <a:lnTo>
                  <a:pt x="2034651" y="0"/>
                </a:lnTo>
                <a:lnTo>
                  <a:pt x="2034651" y="2335809"/>
                </a:lnTo>
                <a:lnTo>
                  <a:pt x="0" y="2335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7" name="Google Shape;937;g327724a80e2_0_55"/>
          <p:cNvSpPr/>
          <p:nvPr/>
        </p:nvSpPr>
        <p:spPr>
          <a:xfrm>
            <a:off x="8758483" y="4069612"/>
            <a:ext cx="2147776" cy="2147776"/>
          </a:xfrm>
          <a:custGeom>
            <a:rect b="b" l="l" r="r" t="t"/>
            <a:pathLst>
              <a:path extrusionOk="0" h="2147776" w="2147776">
                <a:moveTo>
                  <a:pt x="0" y="0"/>
                </a:moveTo>
                <a:lnTo>
                  <a:pt x="2147776" y="0"/>
                </a:lnTo>
                <a:lnTo>
                  <a:pt x="2147776" y="2147776"/>
                </a:lnTo>
                <a:lnTo>
                  <a:pt x="0" y="214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8" name="Google Shape;938;g327724a80e2_0_55"/>
          <p:cNvSpPr/>
          <p:nvPr/>
        </p:nvSpPr>
        <p:spPr>
          <a:xfrm>
            <a:off x="14205823" y="1973072"/>
            <a:ext cx="2014956" cy="2052960"/>
          </a:xfrm>
          <a:custGeom>
            <a:rect b="b" l="l" r="r" t="t"/>
            <a:pathLst>
              <a:path extrusionOk="0" h="2052960" w="2014956">
                <a:moveTo>
                  <a:pt x="0" y="0"/>
                </a:moveTo>
                <a:lnTo>
                  <a:pt x="2014956" y="0"/>
                </a:lnTo>
                <a:lnTo>
                  <a:pt x="2014956" y="2052960"/>
                </a:lnTo>
                <a:lnTo>
                  <a:pt x="0" y="2052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428" l="0" r="0" t="-4117"/>
            </a:stretch>
          </a:blipFill>
          <a:ln>
            <a:noFill/>
          </a:ln>
        </p:spPr>
      </p:sp>
      <p:sp>
        <p:nvSpPr>
          <p:cNvPr id="939" name="Google Shape;939;g327724a80e2_0_55"/>
          <p:cNvSpPr/>
          <p:nvPr/>
        </p:nvSpPr>
        <p:spPr>
          <a:xfrm>
            <a:off x="6569753" y="2256048"/>
            <a:ext cx="1934340" cy="1769984"/>
          </a:xfrm>
          <a:custGeom>
            <a:rect b="b" l="l" r="r" t="t"/>
            <a:pathLst>
              <a:path extrusionOk="0" h="1769984" w="1934340">
                <a:moveTo>
                  <a:pt x="0" y="0"/>
                </a:moveTo>
                <a:lnTo>
                  <a:pt x="1934340" y="0"/>
                </a:lnTo>
                <a:lnTo>
                  <a:pt x="1934340" y="1769984"/>
                </a:lnTo>
                <a:lnTo>
                  <a:pt x="0" y="1769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0" name="Google Shape;940;g327724a80e2_0_55"/>
          <p:cNvSpPr/>
          <p:nvPr/>
        </p:nvSpPr>
        <p:spPr>
          <a:xfrm>
            <a:off x="2145335" y="4895776"/>
            <a:ext cx="1942963" cy="2250098"/>
          </a:xfrm>
          <a:custGeom>
            <a:rect b="b" l="l" r="r" t="t"/>
            <a:pathLst>
              <a:path extrusionOk="0" h="2250098" w="1942963">
                <a:moveTo>
                  <a:pt x="0" y="0"/>
                </a:moveTo>
                <a:lnTo>
                  <a:pt x="1942963" y="0"/>
                </a:lnTo>
                <a:lnTo>
                  <a:pt x="1942963" y="2250098"/>
                </a:lnTo>
                <a:lnTo>
                  <a:pt x="0" y="2250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1" name="Google Shape;941;g327724a80e2_0_55"/>
          <p:cNvSpPr/>
          <p:nvPr/>
        </p:nvSpPr>
        <p:spPr>
          <a:xfrm>
            <a:off x="5226850" y="4302129"/>
            <a:ext cx="2134842" cy="2158047"/>
          </a:xfrm>
          <a:custGeom>
            <a:rect b="b" l="l" r="r" t="t"/>
            <a:pathLst>
              <a:path extrusionOk="0" h="2158047" w="2134842">
                <a:moveTo>
                  <a:pt x="0" y="0"/>
                </a:moveTo>
                <a:lnTo>
                  <a:pt x="2134842" y="0"/>
                </a:lnTo>
                <a:lnTo>
                  <a:pt x="2134842" y="2158047"/>
                </a:lnTo>
                <a:lnTo>
                  <a:pt x="0" y="2158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2" name="Google Shape;942;g327724a80e2_0_55"/>
          <p:cNvSpPr/>
          <p:nvPr/>
        </p:nvSpPr>
        <p:spPr>
          <a:xfrm>
            <a:off x="4213267" y="6767327"/>
            <a:ext cx="1525911" cy="2147578"/>
          </a:xfrm>
          <a:custGeom>
            <a:rect b="b" l="l" r="r" t="t"/>
            <a:pathLst>
              <a:path extrusionOk="0" h="2147578" w="1525911">
                <a:moveTo>
                  <a:pt x="0" y="0"/>
                </a:moveTo>
                <a:lnTo>
                  <a:pt x="1525911" y="0"/>
                </a:lnTo>
                <a:lnTo>
                  <a:pt x="1525911" y="2147578"/>
                </a:lnTo>
                <a:lnTo>
                  <a:pt x="0" y="2147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3" name="Google Shape;943;g327724a80e2_0_55"/>
          <p:cNvSpPr/>
          <p:nvPr/>
        </p:nvSpPr>
        <p:spPr>
          <a:xfrm>
            <a:off x="12647679" y="4249312"/>
            <a:ext cx="2063694" cy="2518015"/>
          </a:xfrm>
          <a:custGeom>
            <a:rect b="b" l="l" r="r" t="t"/>
            <a:pathLst>
              <a:path extrusionOk="0" h="2518015" w="2063694">
                <a:moveTo>
                  <a:pt x="0" y="0"/>
                </a:moveTo>
                <a:lnTo>
                  <a:pt x="2063694" y="0"/>
                </a:lnTo>
                <a:lnTo>
                  <a:pt x="2063694" y="2518015"/>
                </a:lnTo>
                <a:lnTo>
                  <a:pt x="0" y="2518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4" name="Google Shape;944;g327724a80e2_0_55"/>
          <p:cNvSpPr/>
          <p:nvPr/>
        </p:nvSpPr>
        <p:spPr>
          <a:xfrm>
            <a:off x="2564012" y="2125898"/>
            <a:ext cx="2405663" cy="2257774"/>
          </a:xfrm>
          <a:custGeom>
            <a:rect b="b" l="l" r="r" t="t"/>
            <a:pathLst>
              <a:path extrusionOk="0" h="2257774" w="2405663">
                <a:moveTo>
                  <a:pt x="0" y="0"/>
                </a:moveTo>
                <a:lnTo>
                  <a:pt x="2405663" y="0"/>
                </a:lnTo>
                <a:lnTo>
                  <a:pt x="2405663" y="2257774"/>
                </a:lnTo>
                <a:lnTo>
                  <a:pt x="0" y="2257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5" name="Google Shape;945;g327724a80e2_0_55"/>
          <p:cNvSpPr/>
          <p:nvPr/>
        </p:nvSpPr>
        <p:spPr>
          <a:xfrm>
            <a:off x="14711373" y="6460176"/>
            <a:ext cx="2299129" cy="2306428"/>
          </a:xfrm>
          <a:custGeom>
            <a:rect b="b" l="l" r="r" t="t"/>
            <a:pathLst>
              <a:path extrusionOk="0" h="2306428" w="2299129">
                <a:moveTo>
                  <a:pt x="0" y="0"/>
                </a:moveTo>
                <a:lnTo>
                  <a:pt x="2299129" y="0"/>
                </a:lnTo>
                <a:lnTo>
                  <a:pt x="2299129" y="2306428"/>
                </a:lnTo>
                <a:lnTo>
                  <a:pt x="0" y="2306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6" name="Google Shape;946;g327724a80e2_0_55"/>
          <p:cNvSpPr/>
          <p:nvPr/>
        </p:nvSpPr>
        <p:spPr>
          <a:xfrm>
            <a:off x="10345126" y="2260259"/>
            <a:ext cx="2394664" cy="1989053"/>
          </a:xfrm>
          <a:custGeom>
            <a:rect b="b" l="l" r="r" t="t"/>
            <a:pathLst>
              <a:path extrusionOk="0" h="1989053" w="2394664">
                <a:moveTo>
                  <a:pt x="0" y="0"/>
                </a:moveTo>
                <a:lnTo>
                  <a:pt x="2394664" y="0"/>
                </a:lnTo>
                <a:lnTo>
                  <a:pt x="2394664" y="1989053"/>
                </a:lnTo>
                <a:lnTo>
                  <a:pt x="0" y="1989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7" name="Google Shape;947;g327724a80e2_0_55"/>
          <p:cNvSpPr txBox="1"/>
          <p:nvPr/>
        </p:nvSpPr>
        <p:spPr>
          <a:xfrm>
            <a:off x="2704376" y="1877475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raincoat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327724a80e2_0_55"/>
          <p:cNvSpPr txBox="1"/>
          <p:nvPr/>
        </p:nvSpPr>
        <p:spPr>
          <a:xfrm>
            <a:off x="939151" y="4434075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socks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g327724a80e2_0_55"/>
          <p:cNvSpPr txBox="1"/>
          <p:nvPr/>
        </p:nvSpPr>
        <p:spPr>
          <a:xfrm>
            <a:off x="4683076" y="7610263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dress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g327724a80e2_0_55"/>
          <p:cNvSpPr txBox="1"/>
          <p:nvPr/>
        </p:nvSpPr>
        <p:spPr>
          <a:xfrm>
            <a:off x="7411826" y="1973063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shorts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g327724a80e2_0_55"/>
          <p:cNvSpPr txBox="1"/>
          <p:nvPr/>
        </p:nvSpPr>
        <p:spPr>
          <a:xfrm>
            <a:off x="10345126" y="1877463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boots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g327724a80e2_0_55"/>
          <p:cNvSpPr txBox="1"/>
          <p:nvPr/>
        </p:nvSpPr>
        <p:spPr>
          <a:xfrm>
            <a:off x="15015351" y="3198138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hat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g327724a80e2_0_55"/>
          <p:cNvSpPr txBox="1"/>
          <p:nvPr/>
        </p:nvSpPr>
        <p:spPr>
          <a:xfrm>
            <a:off x="13103851" y="8304888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sandals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g327724a80e2_0_55"/>
          <p:cNvSpPr txBox="1"/>
          <p:nvPr/>
        </p:nvSpPr>
        <p:spPr>
          <a:xfrm>
            <a:off x="11171026" y="7610263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t-shirt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g327724a80e2_0_55"/>
          <p:cNvSpPr txBox="1"/>
          <p:nvPr/>
        </p:nvSpPr>
        <p:spPr>
          <a:xfrm>
            <a:off x="13582351" y="4854025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jacket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g327724a80e2_0_55"/>
          <p:cNvSpPr txBox="1"/>
          <p:nvPr/>
        </p:nvSpPr>
        <p:spPr>
          <a:xfrm>
            <a:off x="9807551" y="4644675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jumper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g327724a80e2_0_55"/>
          <p:cNvSpPr txBox="1"/>
          <p:nvPr/>
        </p:nvSpPr>
        <p:spPr>
          <a:xfrm>
            <a:off x="5739176" y="4791675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wellies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g327724a80e2_0_55"/>
          <p:cNvSpPr txBox="1"/>
          <p:nvPr/>
        </p:nvSpPr>
        <p:spPr>
          <a:xfrm>
            <a:off x="6524751" y="6200975"/>
            <a:ext cx="30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trousers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g327724a80e2_0_55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0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9" name="Google Shape;969;p40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0" name="Google Shape;970;p4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1" name="Google Shape;971;p40"/>
          <p:cNvSpPr txBox="1"/>
          <p:nvPr/>
        </p:nvSpPr>
        <p:spPr>
          <a:xfrm>
            <a:off x="13021076" y="249891"/>
            <a:ext cx="6171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Extension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40"/>
          <p:cNvSpPr txBox="1"/>
          <p:nvPr/>
        </p:nvSpPr>
        <p:spPr>
          <a:xfrm>
            <a:off x="1468025" y="2556850"/>
            <a:ext cx="15791400" cy="5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Task: </a:t>
            </a:r>
            <a:endParaRPr b="0" i="0" sz="65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-457200" lvl="0" marL="45720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Dekko"/>
              <a:buAutoNum type="arabicPeriod"/>
            </a:pPr>
            <a:r>
              <a:rPr b="0" i="0" lang="en-US" sz="65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In pairs, cut the clothing items out </a:t>
            </a:r>
            <a:endParaRPr b="0" i="0" sz="65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-457200" lvl="0" marL="45720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Dekko"/>
              <a:buAutoNum type="arabicPeriod"/>
            </a:pPr>
            <a:r>
              <a:rPr b="0" i="0" lang="en-US" sz="65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Sort them into winter, spring, summer, autumn</a:t>
            </a:r>
            <a:endParaRPr b="0" i="0" sz="65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t/>
            </a:r>
            <a:endParaRPr b="0" i="0" sz="65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Teacher: Instead you can have the seasons stuck on the board, and students can stick the clothing items where they belong.</a:t>
            </a:r>
            <a:endParaRPr b="0" i="0" sz="65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73" name="Google Shape;973;p40"/>
          <p:cNvSpPr txBox="1"/>
          <p:nvPr/>
        </p:nvSpPr>
        <p:spPr>
          <a:xfrm>
            <a:off x="3709075" y="974050"/>
            <a:ext cx="10583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Seasons and clothes matching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40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4" name="Google Shape;984;p4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5" name="Google Shape;985;p41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6" name="Google Shape;986;p41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7" name="Google Shape;987;p41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41"/>
          <p:cNvSpPr txBox="1"/>
          <p:nvPr/>
        </p:nvSpPr>
        <p:spPr>
          <a:xfrm>
            <a:off x="2459350" y="2389200"/>
            <a:ext cx="13913400" cy="6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9"/>
              <a:buFont typeface="Arial"/>
              <a:buNone/>
            </a:pPr>
            <a:r>
              <a:rPr b="0" i="0" lang="en-US" sz="249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Goodbye!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See you next time!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4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5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5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5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5">
            <a:hlinkClick r:id="rId6"/>
          </p:cNvPr>
          <p:cNvSpPr/>
          <p:nvPr/>
        </p:nvSpPr>
        <p:spPr>
          <a:xfrm>
            <a:off x="3240144" y="3045544"/>
            <a:ext cx="9702438" cy="5675926"/>
          </a:xfrm>
          <a:custGeom>
            <a:rect b="b" l="l" r="r" t="t"/>
            <a:pathLst>
              <a:path extrusionOk="0" h="5675926" w="9702438">
                <a:moveTo>
                  <a:pt x="0" y="0"/>
                </a:moveTo>
                <a:lnTo>
                  <a:pt x="9702438" y="0"/>
                </a:lnTo>
                <a:lnTo>
                  <a:pt x="9702438" y="5675926"/>
                </a:lnTo>
                <a:lnTo>
                  <a:pt x="0" y="5675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6" name="Google Shape;146;p5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Video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202903" y="1040714"/>
            <a:ext cx="129399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</a:t>
            </a:r>
            <a:r>
              <a:rPr b="0" i="0" lang="en-US" sz="7756" u="none" cap="none" strike="noStrike">
                <a:solidFill>
                  <a:srgbClr val="38761D"/>
                </a:solidFill>
                <a:latin typeface="Dekko"/>
                <a:ea typeface="Dekko"/>
                <a:cs typeface="Dekko"/>
                <a:sym typeface="Dekko"/>
              </a:rPr>
              <a:t>10</a:t>
            </a:r>
            <a:endParaRPr b="0" i="0" sz="14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2867751" y="3734378"/>
            <a:ext cx="45498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56"/>
              <a:buFont typeface="Arial"/>
              <a:buNone/>
            </a:pPr>
            <a:r>
              <a:rPr b="0" i="0" lang="en-US" sz="66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Let’s </a:t>
            </a:r>
            <a:r>
              <a:rPr b="0" i="0" lang="en-US" sz="6656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watch </a:t>
            </a:r>
            <a:r>
              <a:rPr b="0" i="0" lang="en-US" sz="66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and </a:t>
            </a:r>
            <a:r>
              <a:rPr b="0" i="0" lang="en-US" sz="6656" u="none" cap="none" strike="noStrike">
                <a:solidFill>
                  <a:srgbClr val="FF0000"/>
                </a:solidFill>
                <a:latin typeface="Dekko"/>
                <a:ea typeface="Dekko"/>
                <a:cs typeface="Dekko"/>
                <a:sym typeface="Dekko"/>
              </a:rPr>
              <a:t>sing </a:t>
            </a:r>
            <a:r>
              <a:rPr b="0" i="0" lang="en-US" sz="66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along to this video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6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6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6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2969230" y="2982275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7"/>
          <p:cNvSpPr/>
          <p:nvPr/>
        </p:nvSpPr>
        <p:spPr>
          <a:xfrm>
            <a:off x="805077" y="1028700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3"/>
                </a:lnTo>
                <a:lnTo>
                  <a:pt x="0" y="83389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7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8" name="Google Shape;178;p7"/>
          <p:cNvGrpSpPr/>
          <p:nvPr/>
        </p:nvGrpSpPr>
        <p:grpSpPr>
          <a:xfrm>
            <a:off x="12210235" y="3822966"/>
            <a:ext cx="3086100" cy="3086100"/>
            <a:chOff x="0" y="0"/>
            <a:chExt cx="812800" cy="812800"/>
          </a:xfrm>
        </p:grpSpPr>
        <p:sp>
          <p:nvSpPr>
            <p:cNvPr id="179" name="Google Shape;179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7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2849357" y="2982275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8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8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8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8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2969230" y="3201107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8"/>
          <p:cNvGrpSpPr/>
          <p:nvPr/>
        </p:nvGrpSpPr>
        <p:grpSpPr>
          <a:xfrm>
            <a:off x="9934976" y="2667950"/>
            <a:ext cx="3086100" cy="3086100"/>
            <a:chOff x="0" y="0"/>
            <a:chExt cx="812800" cy="812800"/>
          </a:xfrm>
        </p:grpSpPr>
        <p:sp>
          <p:nvSpPr>
            <p:cNvPr id="201" name="Google Shape;201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13599604" y="5754050"/>
            <a:ext cx="3086100" cy="3086100"/>
            <a:chOff x="0" y="0"/>
            <a:chExt cx="812800" cy="812800"/>
          </a:xfrm>
        </p:grpSpPr>
        <p:sp>
          <p:nvSpPr>
            <p:cNvPr id="204" name="Google Shape;204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8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1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9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9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9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9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2969230" y="3201107"/>
            <a:ext cx="6805626" cy="5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9"/>
              <a:buFont typeface="Arial"/>
              <a:buNone/>
            </a:pPr>
            <a:r>
              <a:rPr b="0" i="0" lang="en-US" sz="3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count to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9"/>
          <p:cNvGrpSpPr/>
          <p:nvPr/>
        </p:nvGrpSpPr>
        <p:grpSpPr>
          <a:xfrm>
            <a:off x="12158326" y="4524746"/>
            <a:ext cx="2350087" cy="2350087"/>
            <a:chOff x="0" y="0"/>
            <a:chExt cx="812800" cy="812800"/>
          </a:xfrm>
        </p:grpSpPr>
        <p:sp>
          <p:nvSpPr>
            <p:cNvPr id="223" name="Google Shape;223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9"/>
          <p:cNvGrpSpPr/>
          <p:nvPr/>
        </p:nvGrpSpPr>
        <p:grpSpPr>
          <a:xfrm>
            <a:off x="14622876" y="1877464"/>
            <a:ext cx="2349234" cy="2349234"/>
            <a:chOff x="0" y="0"/>
            <a:chExt cx="812800" cy="812800"/>
          </a:xfrm>
        </p:grpSpPr>
        <p:sp>
          <p:nvSpPr>
            <p:cNvPr id="226" name="Google Shape;226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9"/>
          <p:cNvGrpSpPr/>
          <p:nvPr/>
        </p:nvGrpSpPr>
        <p:grpSpPr>
          <a:xfrm>
            <a:off x="9144000" y="6500374"/>
            <a:ext cx="2479233" cy="2479233"/>
            <a:chOff x="0" y="0"/>
            <a:chExt cx="812800" cy="812800"/>
          </a:xfrm>
        </p:grpSpPr>
        <p:sp>
          <p:nvSpPr>
            <p:cNvPr id="229" name="Google Shape;229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40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9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